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3.xml" ContentType="application/vnd.openxmlformats-officedocument.theme+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2" r:id="rId1"/>
    <p:sldMasterId id="2147483664" r:id="rId2"/>
    <p:sldMasterId id="2147483707" r:id="rId3"/>
    <p:sldMasterId id="2147483733" r:id="rId4"/>
  </p:sldMasterIdLst>
  <p:sldIdLst>
    <p:sldId id="284" r:id="rId5"/>
    <p:sldId id="297" r:id="rId6"/>
    <p:sldId id="298" r:id="rId7"/>
    <p:sldId id="299" r:id="rId8"/>
    <p:sldId id="300" r:id="rId9"/>
    <p:sldId id="275" r:id="rId10"/>
  </p:sldIdLst>
  <p:sldSz cx="36576000" cy="27432000"/>
  <p:notesSz cx="6858000" cy="9144000"/>
  <p:defaultTextStyle>
    <a:defPPr>
      <a:defRPr lang="en-US"/>
    </a:defPPr>
    <a:lvl1pPr marL="0" algn="l" defTabSz="3071976" rtl="0" eaLnBrk="1" latinLnBrk="0" hangingPunct="1">
      <a:defRPr sz="6047" kern="1200">
        <a:solidFill>
          <a:schemeClr val="tx1"/>
        </a:solidFill>
        <a:latin typeface="+mn-lt"/>
        <a:ea typeface="+mn-ea"/>
        <a:cs typeface="+mn-cs"/>
      </a:defRPr>
    </a:lvl1pPr>
    <a:lvl2pPr marL="1535988" algn="l" defTabSz="3071976" rtl="0" eaLnBrk="1" latinLnBrk="0" hangingPunct="1">
      <a:defRPr sz="6047" kern="1200">
        <a:solidFill>
          <a:schemeClr val="tx1"/>
        </a:solidFill>
        <a:latin typeface="+mn-lt"/>
        <a:ea typeface="+mn-ea"/>
        <a:cs typeface="+mn-cs"/>
      </a:defRPr>
    </a:lvl2pPr>
    <a:lvl3pPr marL="3071976" algn="l" defTabSz="3071976" rtl="0" eaLnBrk="1" latinLnBrk="0" hangingPunct="1">
      <a:defRPr sz="6047" kern="1200">
        <a:solidFill>
          <a:schemeClr val="tx1"/>
        </a:solidFill>
        <a:latin typeface="+mn-lt"/>
        <a:ea typeface="+mn-ea"/>
        <a:cs typeface="+mn-cs"/>
      </a:defRPr>
    </a:lvl3pPr>
    <a:lvl4pPr marL="4607963" algn="l" defTabSz="3071976" rtl="0" eaLnBrk="1" latinLnBrk="0" hangingPunct="1">
      <a:defRPr sz="6047" kern="1200">
        <a:solidFill>
          <a:schemeClr val="tx1"/>
        </a:solidFill>
        <a:latin typeface="+mn-lt"/>
        <a:ea typeface="+mn-ea"/>
        <a:cs typeface="+mn-cs"/>
      </a:defRPr>
    </a:lvl4pPr>
    <a:lvl5pPr marL="6143951" algn="l" defTabSz="3071976" rtl="0" eaLnBrk="1" latinLnBrk="0" hangingPunct="1">
      <a:defRPr sz="6047" kern="1200">
        <a:solidFill>
          <a:schemeClr val="tx1"/>
        </a:solidFill>
        <a:latin typeface="+mn-lt"/>
        <a:ea typeface="+mn-ea"/>
        <a:cs typeface="+mn-cs"/>
      </a:defRPr>
    </a:lvl5pPr>
    <a:lvl6pPr marL="7679939" algn="l" defTabSz="3071976" rtl="0" eaLnBrk="1" latinLnBrk="0" hangingPunct="1">
      <a:defRPr sz="6047" kern="1200">
        <a:solidFill>
          <a:schemeClr val="tx1"/>
        </a:solidFill>
        <a:latin typeface="+mn-lt"/>
        <a:ea typeface="+mn-ea"/>
        <a:cs typeface="+mn-cs"/>
      </a:defRPr>
    </a:lvl6pPr>
    <a:lvl7pPr marL="9215927" algn="l" defTabSz="3071976" rtl="0" eaLnBrk="1" latinLnBrk="0" hangingPunct="1">
      <a:defRPr sz="6047" kern="1200">
        <a:solidFill>
          <a:schemeClr val="tx1"/>
        </a:solidFill>
        <a:latin typeface="+mn-lt"/>
        <a:ea typeface="+mn-ea"/>
        <a:cs typeface="+mn-cs"/>
      </a:defRPr>
    </a:lvl7pPr>
    <a:lvl8pPr marL="10751915" algn="l" defTabSz="3071976" rtl="0" eaLnBrk="1" latinLnBrk="0" hangingPunct="1">
      <a:defRPr sz="6047" kern="1200">
        <a:solidFill>
          <a:schemeClr val="tx1"/>
        </a:solidFill>
        <a:latin typeface="+mn-lt"/>
        <a:ea typeface="+mn-ea"/>
        <a:cs typeface="+mn-cs"/>
      </a:defRPr>
    </a:lvl8pPr>
    <a:lvl9pPr marL="12287902" algn="l" defTabSz="3071976" rtl="0" eaLnBrk="1" latinLnBrk="0" hangingPunct="1">
      <a:defRPr sz="6047"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F5700"/>
    <a:srgbClr val="01778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682"/>
    <p:restoredTop sz="94678"/>
  </p:normalViewPr>
  <p:slideViewPr>
    <p:cSldViewPr snapToGrid="0" snapToObjects="1" showGuides="1">
      <p:cViewPr>
        <p:scale>
          <a:sx n="17" d="100"/>
          <a:sy n="17" d="100"/>
        </p:scale>
        <p:origin x="1220" y="-8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heme" Target="theme/theme1.xml"/><Relationship Id="rId3" Type="http://schemas.openxmlformats.org/officeDocument/2006/relationships/slideMaster" Target="slideMasters/slideMaster3.xml"/><Relationship Id="rId7" Type="http://schemas.openxmlformats.org/officeDocument/2006/relationships/slide" Target="slides/slide3.xml"/><Relationship Id="rId12" Type="http://schemas.openxmlformats.org/officeDocument/2006/relationships/viewProps" Target="view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presProps" Target="presProps.xml"/><Relationship Id="rId5" Type="http://schemas.openxmlformats.org/officeDocument/2006/relationships/slide" Target="slides/slide1.xml"/><Relationship Id="rId10" Type="http://schemas.openxmlformats.org/officeDocument/2006/relationships/slide" Target="slides/slide6.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14.png>
</file>

<file path=ppt/media/image15.png>
</file>

<file path=ppt/media/image16.jpg>
</file>

<file path=ppt/media/image17.jpg>
</file>

<file path=ppt/media/image18.jpg>
</file>

<file path=ppt/media/image19.png>
</file>

<file path=ppt/media/image2.jpg>
</file>

<file path=ppt/media/image20.svg>
</file>

<file path=ppt/media/image21.jpeg>
</file>

<file path=ppt/media/image3.jpg>
</file>

<file path=ppt/media/image4.jpg>
</file>

<file path=ppt/media/image5.jpg>
</file>

<file path=ppt/media/image6.jp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8251841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19364" y="1828800"/>
            <a:ext cx="11796712" cy="6400800"/>
          </a:xfrm>
        </p:spPr>
        <p:txBody>
          <a:bodyPr anchor="b"/>
          <a:lstStyle>
            <a:lvl1pPr>
              <a:defRPr sz="12800"/>
            </a:lvl1pPr>
          </a:lstStyle>
          <a:p>
            <a:r>
              <a:rPr lang="en-US"/>
              <a:t>Click to edit Master title style</a:t>
            </a:r>
            <a:endParaRPr lang="en-US" dirty="0"/>
          </a:p>
        </p:txBody>
      </p:sp>
      <p:sp>
        <p:nvSpPr>
          <p:cNvPr id="3" name="Content Placeholder 2"/>
          <p:cNvSpPr>
            <a:spLocks noGrp="1"/>
          </p:cNvSpPr>
          <p:nvPr>
            <p:ph idx="1"/>
          </p:nvPr>
        </p:nvSpPr>
        <p:spPr>
          <a:xfrm>
            <a:off x="15549564" y="3949706"/>
            <a:ext cx="18516600" cy="19494500"/>
          </a:xfrm>
        </p:spPr>
        <p:txBody>
          <a:bodyPr/>
          <a:lstStyle>
            <a:lvl1pPr>
              <a:defRPr sz="12800"/>
            </a:lvl1pPr>
            <a:lvl2pPr>
              <a:defRPr sz="11200"/>
            </a:lvl2pPr>
            <a:lvl3pPr>
              <a:defRPr sz="9600"/>
            </a:lvl3pPr>
            <a:lvl4pPr>
              <a:defRPr sz="8000"/>
            </a:lvl4pPr>
            <a:lvl5pPr>
              <a:defRPr sz="8000"/>
            </a:lvl5pPr>
            <a:lvl6pPr>
              <a:defRPr sz="8000"/>
            </a:lvl6pPr>
            <a:lvl7pPr>
              <a:defRPr sz="8000"/>
            </a:lvl7pPr>
            <a:lvl8pPr>
              <a:defRPr sz="8000"/>
            </a:lvl8pPr>
            <a:lvl9pPr>
              <a:defRPr sz="8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19364" y="8229600"/>
            <a:ext cx="11796712" cy="15246352"/>
          </a:xfrm>
        </p:spPr>
        <p:txBody>
          <a:bodyPr/>
          <a:lstStyle>
            <a:lvl1pPr marL="0" indent="0">
              <a:buNone/>
              <a:defRPr sz="6400"/>
            </a:lvl1pPr>
            <a:lvl2pPr marL="1828800" indent="0">
              <a:buNone/>
              <a:defRPr sz="5600"/>
            </a:lvl2pPr>
            <a:lvl3pPr marL="3657600" indent="0">
              <a:buNone/>
              <a:defRPr sz="4800"/>
            </a:lvl3pPr>
            <a:lvl4pPr marL="5486400" indent="0">
              <a:buNone/>
              <a:defRPr sz="4000"/>
            </a:lvl4pPr>
            <a:lvl5pPr marL="7315200" indent="0">
              <a:buNone/>
              <a:defRPr sz="4000"/>
            </a:lvl5pPr>
            <a:lvl6pPr marL="9144000" indent="0">
              <a:buNone/>
              <a:defRPr sz="4000"/>
            </a:lvl6pPr>
            <a:lvl7pPr marL="10972800" indent="0">
              <a:buNone/>
              <a:defRPr sz="4000"/>
            </a:lvl7pPr>
            <a:lvl8pPr marL="12801600" indent="0">
              <a:buNone/>
              <a:defRPr sz="4000"/>
            </a:lvl8pPr>
            <a:lvl9pPr marL="14630400" indent="0">
              <a:buNone/>
              <a:defRPr sz="4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4/16/2024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0748671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19364" y="1828800"/>
            <a:ext cx="11796712" cy="6400800"/>
          </a:xfrm>
        </p:spPr>
        <p:txBody>
          <a:bodyPr anchor="b"/>
          <a:lstStyle>
            <a:lvl1pPr>
              <a:defRPr sz="1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5549564" y="3949706"/>
            <a:ext cx="18516600" cy="19494500"/>
          </a:xfrm>
        </p:spPr>
        <p:txBody>
          <a:bodyPr anchor="t"/>
          <a:lstStyle>
            <a:lvl1pPr marL="0" indent="0">
              <a:buNone/>
              <a:defRPr sz="12800"/>
            </a:lvl1pPr>
            <a:lvl2pPr marL="1828800" indent="0">
              <a:buNone/>
              <a:defRPr sz="11200"/>
            </a:lvl2pPr>
            <a:lvl3pPr marL="3657600" indent="0">
              <a:buNone/>
              <a:defRPr sz="9600"/>
            </a:lvl3pPr>
            <a:lvl4pPr marL="5486400" indent="0">
              <a:buNone/>
              <a:defRPr sz="8000"/>
            </a:lvl4pPr>
            <a:lvl5pPr marL="7315200" indent="0">
              <a:buNone/>
              <a:defRPr sz="8000"/>
            </a:lvl5pPr>
            <a:lvl6pPr marL="9144000" indent="0">
              <a:buNone/>
              <a:defRPr sz="8000"/>
            </a:lvl6pPr>
            <a:lvl7pPr marL="10972800" indent="0">
              <a:buNone/>
              <a:defRPr sz="8000"/>
            </a:lvl7pPr>
            <a:lvl8pPr marL="12801600" indent="0">
              <a:buNone/>
              <a:defRPr sz="8000"/>
            </a:lvl8pPr>
            <a:lvl9pPr marL="14630400" indent="0">
              <a:buNone/>
              <a:defRPr sz="8000"/>
            </a:lvl9pPr>
          </a:lstStyle>
          <a:p>
            <a:r>
              <a:rPr lang="en-US"/>
              <a:t>Click icon to add picture</a:t>
            </a:r>
            <a:endParaRPr lang="en-US" dirty="0"/>
          </a:p>
        </p:txBody>
      </p:sp>
      <p:sp>
        <p:nvSpPr>
          <p:cNvPr id="4" name="Text Placeholder 3"/>
          <p:cNvSpPr>
            <a:spLocks noGrp="1"/>
          </p:cNvSpPr>
          <p:nvPr>
            <p:ph type="body" sz="half" idx="2"/>
          </p:nvPr>
        </p:nvSpPr>
        <p:spPr>
          <a:xfrm>
            <a:off x="2519364" y="8229600"/>
            <a:ext cx="11796712" cy="15246352"/>
          </a:xfrm>
        </p:spPr>
        <p:txBody>
          <a:bodyPr/>
          <a:lstStyle>
            <a:lvl1pPr marL="0" indent="0">
              <a:buNone/>
              <a:defRPr sz="6400"/>
            </a:lvl1pPr>
            <a:lvl2pPr marL="1828800" indent="0">
              <a:buNone/>
              <a:defRPr sz="5600"/>
            </a:lvl2pPr>
            <a:lvl3pPr marL="3657600" indent="0">
              <a:buNone/>
              <a:defRPr sz="4800"/>
            </a:lvl3pPr>
            <a:lvl4pPr marL="5486400" indent="0">
              <a:buNone/>
              <a:defRPr sz="4000"/>
            </a:lvl4pPr>
            <a:lvl5pPr marL="7315200" indent="0">
              <a:buNone/>
              <a:defRPr sz="4000"/>
            </a:lvl5pPr>
            <a:lvl6pPr marL="9144000" indent="0">
              <a:buNone/>
              <a:defRPr sz="4000"/>
            </a:lvl6pPr>
            <a:lvl7pPr marL="10972800" indent="0">
              <a:buNone/>
              <a:defRPr sz="4000"/>
            </a:lvl7pPr>
            <a:lvl8pPr marL="12801600" indent="0">
              <a:buNone/>
              <a:defRPr sz="4000"/>
            </a:lvl8pPr>
            <a:lvl9pPr marL="14630400" indent="0">
              <a:buNone/>
              <a:defRPr sz="4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4/16/2024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2881584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4/16/2024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64044216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6174702" y="1460500"/>
            <a:ext cx="7886700" cy="2324735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514602" y="1460500"/>
            <a:ext cx="23202900" cy="2324735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4/16/2024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7558462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743200" y="4489452"/>
            <a:ext cx="31089600" cy="9550400"/>
          </a:xfrm>
        </p:spPr>
        <p:txBody>
          <a:bodyPr anchor="b"/>
          <a:lstStyle>
            <a:lvl1pPr algn="ctr">
              <a:defRPr sz="24000"/>
            </a:lvl1pPr>
          </a:lstStyle>
          <a:p>
            <a:r>
              <a:rPr lang="en-US"/>
              <a:t>Click to edit Master title style</a:t>
            </a:r>
            <a:endParaRPr lang="en-US" dirty="0"/>
          </a:p>
        </p:txBody>
      </p:sp>
      <p:sp>
        <p:nvSpPr>
          <p:cNvPr id="3" name="Subtitle 2"/>
          <p:cNvSpPr>
            <a:spLocks noGrp="1"/>
          </p:cNvSpPr>
          <p:nvPr>
            <p:ph type="subTitle" idx="1"/>
          </p:nvPr>
        </p:nvSpPr>
        <p:spPr>
          <a:xfrm>
            <a:off x="4572000" y="14408152"/>
            <a:ext cx="27432000" cy="6623048"/>
          </a:xfrm>
        </p:spPr>
        <p:txBody>
          <a:bodyPr/>
          <a:lstStyle>
            <a:lvl1pPr marL="0" indent="0" algn="ctr">
              <a:buNone/>
              <a:defRPr sz="9600"/>
            </a:lvl1pPr>
            <a:lvl2pPr marL="1828800" indent="0" algn="ctr">
              <a:buNone/>
              <a:defRPr sz="8000"/>
            </a:lvl2pPr>
            <a:lvl3pPr marL="3657600" indent="0" algn="ctr">
              <a:buNone/>
              <a:defRPr sz="7200"/>
            </a:lvl3pPr>
            <a:lvl4pPr marL="5486400" indent="0" algn="ctr">
              <a:buNone/>
              <a:defRPr sz="6400"/>
            </a:lvl4pPr>
            <a:lvl5pPr marL="7315200" indent="0" algn="ctr">
              <a:buNone/>
              <a:defRPr sz="6400"/>
            </a:lvl5pPr>
            <a:lvl6pPr marL="9144000" indent="0" algn="ctr">
              <a:buNone/>
              <a:defRPr sz="6400"/>
            </a:lvl6pPr>
            <a:lvl7pPr marL="10972800" indent="0" algn="ctr">
              <a:buNone/>
              <a:defRPr sz="6400"/>
            </a:lvl7pPr>
            <a:lvl8pPr marL="12801600" indent="0" algn="ctr">
              <a:buNone/>
              <a:defRPr sz="6400"/>
            </a:lvl8pPr>
            <a:lvl9pPr marL="14630400" indent="0" algn="ctr">
              <a:buNone/>
              <a:defRPr sz="64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4/16/2024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16284662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4/16/2024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10004736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495552" y="6838958"/>
            <a:ext cx="31546800" cy="11410948"/>
          </a:xfrm>
        </p:spPr>
        <p:txBody>
          <a:bodyPr anchor="b"/>
          <a:lstStyle>
            <a:lvl1pPr>
              <a:defRPr sz="24000"/>
            </a:lvl1pPr>
          </a:lstStyle>
          <a:p>
            <a:r>
              <a:rPr lang="en-US"/>
              <a:t>Click to edit Master title style</a:t>
            </a:r>
            <a:endParaRPr lang="en-US" dirty="0"/>
          </a:p>
        </p:txBody>
      </p:sp>
      <p:sp>
        <p:nvSpPr>
          <p:cNvPr id="3" name="Text Placeholder 2"/>
          <p:cNvSpPr>
            <a:spLocks noGrp="1"/>
          </p:cNvSpPr>
          <p:nvPr>
            <p:ph type="body" idx="1"/>
          </p:nvPr>
        </p:nvSpPr>
        <p:spPr>
          <a:xfrm>
            <a:off x="2495552" y="18357858"/>
            <a:ext cx="31546800" cy="6000748"/>
          </a:xfrm>
        </p:spPr>
        <p:txBody>
          <a:bodyPr/>
          <a:lstStyle>
            <a:lvl1pPr marL="0" indent="0">
              <a:buNone/>
              <a:defRPr sz="9600">
                <a:solidFill>
                  <a:schemeClr val="tx1"/>
                </a:solidFill>
              </a:defRPr>
            </a:lvl1pPr>
            <a:lvl2pPr marL="1828800" indent="0">
              <a:buNone/>
              <a:defRPr sz="8000">
                <a:solidFill>
                  <a:schemeClr val="tx1">
                    <a:tint val="75000"/>
                  </a:schemeClr>
                </a:solidFill>
              </a:defRPr>
            </a:lvl2pPr>
            <a:lvl3pPr marL="3657600" indent="0">
              <a:buNone/>
              <a:defRPr sz="7200">
                <a:solidFill>
                  <a:schemeClr val="tx1">
                    <a:tint val="75000"/>
                  </a:schemeClr>
                </a:solidFill>
              </a:defRPr>
            </a:lvl3pPr>
            <a:lvl4pPr marL="5486400" indent="0">
              <a:buNone/>
              <a:defRPr sz="6400">
                <a:solidFill>
                  <a:schemeClr val="tx1">
                    <a:tint val="75000"/>
                  </a:schemeClr>
                </a:solidFill>
              </a:defRPr>
            </a:lvl4pPr>
            <a:lvl5pPr marL="7315200" indent="0">
              <a:buNone/>
              <a:defRPr sz="6400">
                <a:solidFill>
                  <a:schemeClr val="tx1">
                    <a:tint val="75000"/>
                  </a:schemeClr>
                </a:solidFill>
              </a:defRPr>
            </a:lvl5pPr>
            <a:lvl6pPr marL="9144000" indent="0">
              <a:buNone/>
              <a:defRPr sz="6400">
                <a:solidFill>
                  <a:schemeClr val="tx1">
                    <a:tint val="75000"/>
                  </a:schemeClr>
                </a:solidFill>
              </a:defRPr>
            </a:lvl6pPr>
            <a:lvl7pPr marL="10972800" indent="0">
              <a:buNone/>
              <a:defRPr sz="6400">
                <a:solidFill>
                  <a:schemeClr val="tx1">
                    <a:tint val="75000"/>
                  </a:schemeClr>
                </a:solidFill>
              </a:defRPr>
            </a:lvl7pPr>
            <a:lvl8pPr marL="12801600" indent="0">
              <a:buNone/>
              <a:defRPr sz="6400">
                <a:solidFill>
                  <a:schemeClr val="tx1">
                    <a:tint val="75000"/>
                  </a:schemeClr>
                </a:solidFill>
              </a:defRPr>
            </a:lvl8pPr>
            <a:lvl9pPr marL="14630400" indent="0">
              <a:buNone/>
              <a:defRPr sz="6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4/16/2024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78145437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14600" y="7302500"/>
            <a:ext cx="15544800" cy="174053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8516600" y="7302500"/>
            <a:ext cx="15544800" cy="174053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smtClean="0"/>
              <a:t>4/16/2024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10446626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519364" y="1460506"/>
            <a:ext cx="31546800" cy="5302252"/>
          </a:xfrm>
        </p:spPr>
        <p:txBody>
          <a:bodyPr/>
          <a:lstStyle/>
          <a:p>
            <a:r>
              <a:rPr lang="en-US"/>
              <a:t>Click to edit Master title style</a:t>
            </a:r>
            <a:endParaRPr lang="en-US" dirty="0"/>
          </a:p>
        </p:txBody>
      </p:sp>
      <p:sp>
        <p:nvSpPr>
          <p:cNvPr id="3" name="Text Placeholder 2"/>
          <p:cNvSpPr>
            <a:spLocks noGrp="1"/>
          </p:cNvSpPr>
          <p:nvPr>
            <p:ph type="body" idx="1"/>
          </p:nvPr>
        </p:nvSpPr>
        <p:spPr>
          <a:xfrm>
            <a:off x="2519368" y="6724652"/>
            <a:ext cx="15473360" cy="3295648"/>
          </a:xfrm>
        </p:spPr>
        <p:txBody>
          <a:bodyPr anchor="b"/>
          <a:lstStyle>
            <a:lvl1pPr marL="0" indent="0">
              <a:buNone/>
              <a:defRPr sz="9600" b="1"/>
            </a:lvl1pPr>
            <a:lvl2pPr marL="1828800" indent="0">
              <a:buNone/>
              <a:defRPr sz="8000" b="1"/>
            </a:lvl2pPr>
            <a:lvl3pPr marL="3657600" indent="0">
              <a:buNone/>
              <a:defRPr sz="7200" b="1"/>
            </a:lvl3pPr>
            <a:lvl4pPr marL="5486400" indent="0">
              <a:buNone/>
              <a:defRPr sz="6400" b="1"/>
            </a:lvl4pPr>
            <a:lvl5pPr marL="7315200" indent="0">
              <a:buNone/>
              <a:defRPr sz="6400" b="1"/>
            </a:lvl5pPr>
            <a:lvl6pPr marL="9144000" indent="0">
              <a:buNone/>
              <a:defRPr sz="6400" b="1"/>
            </a:lvl6pPr>
            <a:lvl7pPr marL="10972800" indent="0">
              <a:buNone/>
              <a:defRPr sz="6400" b="1"/>
            </a:lvl7pPr>
            <a:lvl8pPr marL="12801600" indent="0">
              <a:buNone/>
              <a:defRPr sz="6400" b="1"/>
            </a:lvl8pPr>
            <a:lvl9pPr marL="14630400" indent="0">
              <a:buNone/>
              <a:defRPr sz="6400" b="1"/>
            </a:lvl9pPr>
          </a:lstStyle>
          <a:p>
            <a:pPr lvl="0"/>
            <a:r>
              <a:rPr lang="en-US"/>
              <a:t>Click to edit Master text styles</a:t>
            </a:r>
          </a:p>
        </p:txBody>
      </p:sp>
      <p:sp>
        <p:nvSpPr>
          <p:cNvPr id="4" name="Content Placeholder 3"/>
          <p:cNvSpPr>
            <a:spLocks noGrp="1"/>
          </p:cNvSpPr>
          <p:nvPr>
            <p:ph sz="half" idx="2"/>
          </p:nvPr>
        </p:nvSpPr>
        <p:spPr>
          <a:xfrm>
            <a:off x="2519368" y="10020300"/>
            <a:ext cx="15473360" cy="147383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8516602" y="6724652"/>
            <a:ext cx="15549564" cy="3295648"/>
          </a:xfrm>
        </p:spPr>
        <p:txBody>
          <a:bodyPr anchor="b"/>
          <a:lstStyle>
            <a:lvl1pPr marL="0" indent="0">
              <a:buNone/>
              <a:defRPr sz="9600" b="1"/>
            </a:lvl1pPr>
            <a:lvl2pPr marL="1828800" indent="0">
              <a:buNone/>
              <a:defRPr sz="8000" b="1"/>
            </a:lvl2pPr>
            <a:lvl3pPr marL="3657600" indent="0">
              <a:buNone/>
              <a:defRPr sz="7200" b="1"/>
            </a:lvl3pPr>
            <a:lvl4pPr marL="5486400" indent="0">
              <a:buNone/>
              <a:defRPr sz="6400" b="1"/>
            </a:lvl4pPr>
            <a:lvl5pPr marL="7315200" indent="0">
              <a:buNone/>
              <a:defRPr sz="6400" b="1"/>
            </a:lvl5pPr>
            <a:lvl6pPr marL="9144000" indent="0">
              <a:buNone/>
              <a:defRPr sz="6400" b="1"/>
            </a:lvl6pPr>
            <a:lvl7pPr marL="10972800" indent="0">
              <a:buNone/>
              <a:defRPr sz="6400" b="1"/>
            </a:lvl7pPr>
            <a:lvl8pPr marL="12801600" indent="0">
              <a:buNone/>
              <a:defRPr sz="6400" b="1"/>
            </a:lvl8pPr>
            <a:lvl9pPr marL="14630400" indent="0">
              <a:buNone/>
              <a:defRPr sz="6400" b="1"/>
            </a:lvl9pPr>
          </a:lstStyle>
          <a:p>
            <a:pPr lvl="0"/>
            <a:r>
              <a:rPr lang="en-US"/>
              <a:t>Click to edit Master text styles</a:t>
            </a:r>
          </a:p>
        </p:txBody>
      </p:sp>
      <p:sp>
        <p:nvSpPr>
          <p:cNvPr id="6" name="Content Placeholder 5"/>
          <p:cNvSpPr>
            <a:spLocks noGrp="1"/>
          </p:cNvSpPr>
          <p:nvPr>
            <p:ph sz="quarter" idx="4"/>
          </p:nvPr>
        </p:nvSpPr>
        <p:spPr>
          <a:xfrm>
            <a:off x="18516602" y="10020300"/>
            <a:ext cx="15549564" cy="147383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smtClean="0"/>
              <a:t>4/16/2024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31692826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smtClean="0"/>
              <a:t>4/16/2024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0036631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7 COLUMN - 1">
    <p:spTree>
      <p:nvGrpSpPr>
        <p:cNvPr id="1" name=""/>
        <p:cNvGrpSpPr/>
        <p:nvPr/>
      </p:nvGrpSpPr>
      <p:grpSpPr>
        <a:xfrm>
          <a:off x="0" y="0"/>
          <a:ext cx="0" cy="0"/>
          <a:chOff x="0" y="0"/>
          <a:chExt cx="0" cy="0"/>
        </a:xfrm>
      </p:grpSpPr>
    </p:spTree>
    <p:extLst>
      <p:ext uri="{BB962C8B-B14F-4D97-AF65-F5344CB8AC3E}">
        <p14:creationId xmlns:p14="http://schemas.microsoft.com/office/powerpoint/2010/main" val="388077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smtClean="0"/>
              <a:t>4/16/2024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94418412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19364" y="1828800"/>
            <a:ext cx="11796712" cy="6400800"/>
          </a:xfrm>
        </p:spPr>
        <p:txBody>
          <a:bodyPr anchor="b"/>
          <a:lstStyle>
            <a:lvl1pPr>
              <a:defRPr sz="12800"/>
            </a:lvl1pPr>
          </a:lstStyle>
          <a:p>
            <a:r>
              <a:rPr lang="en-US"/>
              <a:t>Click to edit Master title style</a:t>
            </a:r>
            <a:endParaRPr lang="en-US" dirty="0"/>
          </a:p>
        </p:txBody>
      </p:sp>
      <p:sp>
        <p:nvSpPr>
          <p:cNvPr id="3" name="Content Placeholder 2"/>
          <p:cNvSpPr>
            <a:spLocks noGrp="1"/>
          </p:cNvSpPr>
          <p:nvPr>
            <p:ph idx="1"/>
          </p:nvPr>
        </p:nvSpPr>
        <p:spPr>
          <a:xfrm>
            <a:off x="15549564" y="3949706"/>
            <a:ext cx="18516600" cy="19494500"/>
          </a:xfrm>
        </p:spPr>
        <p:txBody>
          <a:bodyPr/>
          <a:lstStyle>
            <a:lvl1pPr>
              <a:defRPr sz="12800"/>
            </a:lvl1pPr>
            <a:lvl2pPr>
              <a:defRPr sz="11200"/>
            </a:lvl2pPr>
            <a:lvl3pPr>
              <a:defRPr sz="9600"/>
            </a:lvl3pPr>
            <a:lvl4pPr>
              <a:defRPr sz="8000"/>
            </a:lvl4pPr>
            <a:lvl5pPr>
              <a:defRPr sz="8000"/>
            </a:lvl5pPr>
            <a:lvl6pPr>
              <a:defRPr sz="8000"/>
            </a:lvl6pPr>
            <a:lvl7pPr>
              <a:defRPr sz="8000"/>
            </a:lvl7pPr>
            <a:lvl8pPr>
              <a:defRPr sz="8000"/>
            </a:lvl8pPr>
            <a:lvl9pPr>
              <a:defRPr sz="8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19364" y="8229600"/>
            <a:ext cx="11796712" cy="15246352"/>
          </a:xfrm>
        </p:spPr>
        <p:txBody>
          <a:bodyPr/>
          <a:lstStyle>
            <a:lvl1pPr marL="0" indent="0">
              <a:buNone/>
              <a:defRPr sz="6400"/>
            </a:lvl1pPr>
            <a:lvl2pPr marL="1828800" indent="0">
              <a:buNone/>
              <a:defRPr sz="5600"/>
            </a:lvl2pPr>
            <a:lvl3pPr marL="3657600" indent="0">
              <a:buNone/>
              <a:defRPr sz="4800"/>
            </a:lvl3pPr>
            <a:lvl4pPr marL="5486400" indent="0">
              <a:buNone/>
              <a:defRPr sz="4000"/>
            </a:lvl4pPr>
            <a:lvl5pPr marL="7315200" indent="0">
              <a:buNone/>
              <a:defRPr sz="4000"/>
            </a:lvl5pPr>
            <a:lvl6pPr marL="9144000" indent="0">
              <a:buNone/>
              <a:defRPr sz="4000"/>
            </a:lvl6pPr>
            <a:lvl7pPr marL="10972800" indent="0">
              <a:buNone/>
              <a:defRPr sz="4000"/>
            </a:lvl7pPr>
            <a:lvl8pPr marL="12801600" indent="0">
              <a:buNone/>
              <a:defRPr sz="4000"/>
            </a:lvl8pPr>
            <a:lvl9pPr marL="14630400" indent="0">
              <a:buNone/>
              <a:defRPr sz="4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4/16/2024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90183308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19364" y="1828800"/>
            <a:ext cx="11796712" cy="6400800"/>
          </a:xfrm>
        </p:spPr>
        <p:txBody>
          <a:bodyPr anchor="b"/>
          <a:lstStyle>
            <a:lvl1pPr>
              <a:defRPr sz="1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5549564" y="3949706"/>
            <a:ext cx="18516600" cy="19494500"/>
          </a:xfrm>
        </p:spPr>
        <p:txBody>
          <a:bodyPr anchor="t"/>
          <a:lstStyle>
            <a:lvl1pPr marL="0" indent="0">
              <a:buNone/>
              <a:defRPr sz="12800"/>
            </a:lvl1pPr>
            <a:lvl2pPr marL="1828800" indent="0">
              <a:buNone/>
              <a:defRPr sz="11200"/>
            </a:lvl2pPr>
            <a:lvl3pPr marL="3657600" indent="0">
              <a:buNone/>
              <a:defRPr sz="9600"/>
            </a:lvl3pPr>
            <a:lvl4pPr marL="5486400" indent="0">
              <a:buNone/>
              <a:defRPr sz="8000"/>
            </a:lvl4pPr>
            <a:lvl5pPr marL="7315200" indent="0">
              <a:buNone/>
              <a:defRPr sz="8000"/>
            </a:lvl5pPr>
            <a:lvl6pPr marL="9144000" indent="0">
              <a:buNone/>
              <a:defRPr sz="8000"/>
            </a:lvl6pPr>
            <a:lvl7pPr marL="10972800" indent="0">
              <a:buNone/>
              <a:defRPr sz="8000"/>
            </a:lvl7pPr>
            <a:lvl8pPr marL="12801600" indent="0">
              <a:buNone/>
              <a:defRPr sz="8000"/>
            </a:lvl8pPr>
            <a:lvl9pPr marL="14630400" indent="0">
              <a:buNone/>
              <a:defRPr sz="8000"/>
            </a:lvl9pPr>
          </a:lstStyle>
          <a:p>
            <a:r>
              <a:rPr lang="en-US"/>
              <a:t>Click icon to add picture</a:t>
            </a:r>
            <a:endParaRPr lang="en-US" dirty="0"/>
          </a:p>
        </p:txBody>
      </p:sp>
      <p:sp>
        <p:nvSpPr>
          <p:cNvPr id="4" name="Text Placeholder 3"/>
          <p:cNvSpPr>
            <a:spLocks noGrp="1"/>
          </p:cNvSpPr>
          <p:nvPr>
            <p:ph type="body" sz="half" idx="2"/>
          </p:nvPr>
        </p:nvSpPr>
        <p:spPr>
          <a:xfrm>
            <a:off x="2519364" y="8229600"/>
            <a:ext cx="11796712" cy="15246352"/>
          </a:xfrm>
        </p:spPr>
        <p:txBody>
          <a:bodyPr/>
          <a:lstStyle>
            <a:lvl1pPr marL="0" indent="0">
              <a:buNone/>
              <a:defRPr sz="6400"/>
            </a:lvl1pPr>
            <a:lvl2pPr marL="1828800" indent="0">
              <a:buNone/>
              <a:defRPr sz="5600"/>
            </a:lvl2pPr>
            <a:lvl3pPr marL="3657600" indent="0">
              <a:buNone/>
              <a:defRPr sz="4800"/>
            </a:lvl3pPr>
            <a:lvl4pPr marL="5486400" indent="0">
              <a:buNone/>
              <a:defRPr sz="4000"/>
            </a:lvl4pPr>
            <a:lvl5pPr marL="7315200" indent="0">
              <a:buNone/>
              <a:defRPr sz="4000"/>
            </a:lvl5pPr>
            <a:lvl6pPr marL="9144000" indent="0">
              <a:buNone/>
              <a:defRPr sz="4000"/>
            </a:lvl6pPr>
            <a:lvl7pPr marL="10972800" indent="0">
              <a:buNone/>
              <a:defRPr sz="4000"/>
            </a:lvl7pPr>
            <a:lvl8pPr marL="12801600" indent="0">
              <a:buNone/>
              <a:defRPr sz="4000"/>
            </a:lvl8pPr>
            <a:lvl9pPr marL="14630400" indent="0">
              <a:buNone/>
              <a:defRPr sz="4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4/16/2024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83808489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4/16/2024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30120049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6174702" y="1460500"/>
            <a:ext cx="7886700" cy="2324735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514602" y="1460500"/>
            <a:ext cx="23202900" cy="2324735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4/16/2024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55065382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7 COLUMN - 1">
    <p:spTree>
      <p:nvGrpSpPr>
        <p:cNvPr id="1" name=""/>
        <p:cNvGrpSpPr/>
        <p:nvPr/>
      </p:nvGrpSpPr>
      <p:grpSpPr>
        <a:xfrm>
          <a:off x="0" y="0"/>
          <a:ext cx="0" cy="0"/>
          <a:chOff x="0" y="0"/>
          <a:chExt cx="0" cy="0"/>
        </a:xfrm>
      </p:grpSpPr>
    </p:spTree>
    <p:extLst>
      <p:ext uri="{BB962C8B-B14F-4D97-AF65-F5344CB8AC3E}">
        <p14:creationId xmlns:p14="http://schemas.microsoft.com/office/powerpoint/2010/main" val="249930059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66827523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1947451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743200" y="4489452"/>
            <a:ext cx="31089600" cy="9550400"/>
          </a:xfrm>
        </p:spPr>
        <p:txBody>
          <a:bodyPr anchor="b"/>
          <a:lstStyle>
            <a:lvl1pPr algn="ctr">
              <a:defRPr sz="24000"/>
            </a:lvl1pPr>
          </a:lstStyle>
          <a:p>
            <a:r>
              <a:rPr lang="en-US"/>
              <a:t>Click to edit Master title style</a:t>
            </a:r>
            <a:endParaRPr lang="en-US" dirty="0"/>
          </a:p>
        </p:txBody>
      </p:sp>
      <p:sp>
        <p:nvSpPr>
          <p:cNvPr id="3" name="Subtitle 2"/>
          <p:cNvSpPr>
            <a:spLocks noGrp="1"/>
          </p:cNvSpPr>
          <p:nvPr>
            <p:ph type="subTitle" idx="1"/>
          </p:nvPr>
        </p:nvSpPr>
        <p:spPr>
          <a:xfrm>
            <a:off x="4572000" y="14408152"/>
            <a:ext cx="27432000" cy="6623048"/>
          </a:xfrm>
        </p:spPr>
        <p:txBody>
          <a:bodyPr/>
          <a:lstStyle>
            <a:lvl1pPr marL="0" indent="0" algn="ctr">
              <a:buNone/>
              <a:defRPr sz="9600"/>
            </a:lvl1pPr>
            <a:lvl2pPr marL="1828800" indent="0" algn="ctr">
              <a:buNone/>
              <a:defRPr sz="8000"/>
            </a:lvl2pPr>
            <a:lvl3pPr marL="3657600" indent="0" algn="ctr">
              <a:buNone/>
              <a:defRPr sz="7200"/>
            </a:lvl3pPr>
            <a:lvl4pPr marL="5486400" indent="0" algn="ctr">
              <a:buNone/>
              <a:defRPr sz="6400"/>
            </a:lvl4pPr>
            <a:lvl5pPr marL="7315200" indent="0" algn="ctr">
              <a:buNone/>
              <a:defRPr sz="6400"/>
            </a:lvl5pPr>
            <a:lvl6pPr marL="9144000" indent="0" algn="ctr">
              <a:buNone/>
              <a:defRPr sz="6400"/>
            </a:lvl6pPr>
            <a:lvl7pPr marL="10972800" indent="0" algn="ctr">
              <a:buNone/>
              <a:defRPr sz="6400"/>
            </a:lvl7pPr>
            <a:lvl8pPr marL="12801600" indent="0" algn="ctr">
              <a:buNone/>
              <a:defRPr sz="6400"/>
            </a:lvl8pPr>
            <a:lvl9pPr marL="14630400" indent="0" algn="ctr">
              <a:buNone/>
              <a:defRPr sz="64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4/16/2024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1170872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4/16/2024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2865788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495552" y="6838958"/>
            <a:ext cx="31546800" cy="11410948"/>
          </a:xfrm>
        </p:spPr>
        <p:txBody>
          <a:bodyPr anchor="b"/>
          <a:lstStyle>
            <a:lvl1pPr>
              <a:defRPr sz="24000"/>
            </a:lvl1pPr>
          </a:lstStyle>
          <a:p>
            <a:r>
              <a:rPr lang="en-US"/>
              <a:t>Click to edit Master title style</a:t>
            </a:r>
            <a:endParaRPr lang="en-US" dirty="0"/>
          </a:p>
        </p:txBody>
      </p:sp>
      <p:sp>
        <p:nvSpPr>
          <p:cNvPr id="3" name="Text Placeholder 2"/>
          <p:cNvSpPr>
            <a:spLocks noGrp="1"/>
          </p:cNvSpPr>
          <p:nvPr>
            <p:ph type="body" idx="1"/>
          </p:nvPr>
        </p:nvSpPr>
        <p:spPr>
          <a:xfrm>
            <a:off x="2495552" y="18357858"/>
            <a:ext cx="31546800" cy="6000748"/>
          </a:xfrm>
        </p:spPr>
        <p:txBody>
          <a:bodyPr/>
          <a:lstStyle>
            <a:lvl1pPr marL="0" indent="0">
              <a:buNone/>
              <a:defRPr sz="9600">
                <a:solidFill>
                  <a:schemeClr val="tx1"/>
                </a:solidFill>
              </a:defRPr>
            </a:lvl1pPr>
            <a:lvl2pPr marL="1828800" indent="0">
              <a:buNone/>
              <a:defRPr sz="8000">
                <a:solidFill>
                  <a:schemeClr val="tx1">
                    <a:tint val="75000"/>
                  </a:schemeClr>
                </a:solidFill>
              </a:defRPr>
            </a:lvl2pPr>
            <a:lvl3pPr marL="3657600" indent="0">
              <a:buNone/>
              <a:defRPr sz="7200">
                <a:solidFill>
                  <a:schemeClr val="tx1">
                    <a:tint val="75000"/>
                  </a:schemeClr>
                </a:solidFill>
              </a:defRPr>
            </a:lvl3pPr>
            <a:lvl4pPr marL="5486400" indent="0">
              <a:buNone/>
              <a:defRPr sz="6400">
                <a:solidFill>
                  <a:schemeClr val="tx1">
                    <a:tint val="75000"/>
                  </a:schemeClr>
                </a:solidFill>
              </a:defRPr>
            </a:lvl4pPr>
            <a:lvl5pPr marL="7315200" indent="0">
              <a:buNone/>
              <a:defRPr sz="6400">
                <a:solidFill>
                  <a:schemeClr val="tx1">
                    <a:tint val="75000"/>
                  </a:schemeClr>
                </a:solidFill>
              </a:defRPr>
            </a:lvl5pPr>
            <a:lvl6pPr marL="9144000" indent="0">
              <a:buNone/>
              <a:defRPr sz="6400">
                <a:solidFill>
                  <a:schemeClr val="tx1">
                    <a:tint val="75000"/>
                  </a:schemeClr>
                </a:solidFill>
              </a:defRPr>
            </a:lvl6pPr>
            <a:lvl7pPr marL="10972800" indent="0">
              <a:buNone/>
              <a:defRPr sz="6400">
                <a:solidFill>
                  <a:schemeClr val="tx1">
                    <a:tint val="75000"/>
                  </a:schemeClr>
                </a:solidFill>
              </a:defRPr>
            </a:lvl7pPr>
            <a:lvl8pPr marL="12801600" indent="0">
              <a:buNone/>
              <a:defRPr sz="6400">
                <a:solidFill>
                  <a:schemeClr val="tx1">
                    <a:tint val="75000"/>
                  </a:schemeClr>
                </a:solidFill>
              </a:defRPr>
            </a:lvl8pPr>
            <a:lvl9pPr marL="14630400" indent="0">
              <a:buNone/>
              <a:defRPr sz="6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4/16/2024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724603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14600" y="7302500"/>
            <a:ext cx="15544800" cy="174053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8516600" y="7302500"/>
            <a:ext cx="15544800" cy="174053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smtClean="0"/>
              <a:t>4/16/2024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5151739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519364" y="1460506"/>
            <a:ext cx="31546800" cy="5302252"/>
          </a:xfrm>
        </p:spPr>
        <p:txBody>
          <a:bodyPr/>
          <a:lstStyle/>
          <a:p>
            <a:r>
              <a:rPr lang="en-US"/>
              <a:t>Click to edit Master title style</a:t>
            </a:r>
            <a:endParaRPr lang="en-US" dirty="0"/>
          </a:p>
        </p:txBody>
      </p:sp>
      <p:sp>
        <p:nvSpPr>
          <p:cNvPr id="3" name="Text Placeholder 2"/>
          <p:cNvSpPr>
            <a:spLocks noGrp="1"/>
          </p:cNvSpPr>
          <p:nvPr>
            <p:ph type="body" idx="1"/>
          </p:nvPr>
        </p:nvSpPr>
        <p:spPr>
          <a:xfrm>
            <a:off x="2519368" y="6724652"/>
            <a:ext cx="15473360" cy="3295648"/>
          </a:xfrm>
        </p:spPr>
        <p:txBody>
          <a:bodyPr anchor="b"/>
          <a:lstStyle>
            <a:lvl1pPr marL="0" indent="0">
              <a:buNone/>
              <a:defRPr sz="9600" b="1"/>
            </a:lvl1pPr>
            <a:lvl2pPr marL="1828800" indent="0">
              <a:buNone/>
              <a:defRPr sz="8000" b="1"/>
            </a:lvl2pPr>
            <a:lvl3pPr marL="3657600" indent="0">
              <a:buNone/>
              <a:defRPr sz="7200" b="1"/>
            </a:lvl3pPr>
            <a:lvl4pPr marL="5486400" indent="0">
              <a:buNone/>
              <a:defRPr sz="6400" b="1"/>
            </a:lvl4pPr>
            <a:lvl5pPr marL="7315200" indent="0">
              <a:buNone/>
              <a:defRPr sz="6400" b="1"/>
            </a:lvl5pPr>
            <a:lvl6pPr marL="9144000" indent="0">
              <a:buNone/>
              <a:defRPr sz="6400" b="1"/>
            </a:lvl6pPr>
            <a:lvl7pPr marL="10972800" indent="0">
              <a:buNone/>
              <a:defRPr sz="6400" b="1"/>
            </a:lvl7pPr>
            <a:lvl8pPr marL="12801600" indent="0">
              <a:buNone/>
              <a:defRPr sz="6400" b="1"/>
            </a:lvl8pPr>
            <a:lvl9pPr marL="14630400" indent="0">
              <a:buNone/>
              <a:defRPr sz="6400" b="1"/>
            </a:lvl9pPr>
          </a:lstStyle>
          <a:p>
            <a:pPr lvl="0"/>
            <a:r>
              <a:rPr lang="en-US"/>
              <a:t>Click to edit Master text styles</a:t>
            </a:r>
          </a:p>
        </p:txBody>
      </p:sp>
      <p:sp>
        <p:nvSpPr>
          <p:cNvPr id="4" name="Content Placeholder 3"/>
          <p:cNvSpPr>
            <a:spLocks noGrp="1"/>
          </p:cNvSpPr>
          <p:nvPr>
            <p:ph sz="half" idx="2"/>
          </p:nvPr>
        </p:nvSpPr>
        <p:spPr>
          <a:xfrm>
            <a:off x="2519368" y="10020300"/>
            <a:ext cx="15473360" cy="147383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8516602" y="6724652"/>
            <a:ext cx="15549564" cy="3295648"/>
          </a:xfrm>
        </p:spPr>
        <p:txBody>
          <a:bodyPr anchor="b"/>
          <a:lstStyle>
            <a:lvl1pPr marL="0" indent="0">
              <a:buNone/>
              <a:defRPr sz="9600" b="1"/>
            </a:lvl1pPr>
            <a:lvl2pPr marL="1828800" indent="0">
              <a:buNone/>
              <a:defRPr sz="8000" b="1"/>
            </a:lvl2pPr>
            <a:lvl3pPr marL="3657600" indent="0">
              <a:buNone/>
              <a:defRPr sz="7200" b="1"/>
            </a:lvl3pPr>
            <a:lvl4pPr marL="5486400" indent="0">
              <a:buNone/>
              <a:defRPr sz="6400" b="1"/>
            </a:lvl4pPr>
            <a:lvl5pPr marL="7315200" indent="0">
              <a:buNone/>
              <a:defRPr sz="6400" b="1"/>
            </a:lvl5pPr>
            <a:lvl6pPr marL="9144000" indent="0">
              <a:buNone/>
              <a:defRPr sz="6400" b="1"/>
            </a:lvl6pPr>
            <a:lvl7pPr marL="10972800" indent="0">
              <a:buNone/>
              <a:defRPr sz="6400" b="1"/>
            </a:lvl7pPr>
            <a:lvl8pPr marL="12801600" indent="0">
              <a:buNone/>
              <a:defRPr sz="6400" b="1"/>
            </a:lvl8pPr>
            <a:lvl9pPr marL="14630400" indent="0">
              <a:buNone/>
              <a:defRPr sz="6400" b="1"/>
            </a:lvl9pPr>
          </a:lstStyle>
          <a:p>
            <a:pPr lvl="0"/>
            <a:r>
              <a:rPr lang="en-US"/>
              <a:t>Click to edit Master text styles</a:t>
            </a:r>
          </a:p>
        </p:txBody>
      </p:sp>
      <p:sp>
        <p:nvSpPr>
          <p:cNvPr id="6" name="Content Placeholder 5"/>
          <p:cNvSpPr>
            <a:spLocks noGrp="1"/>
          </p:cNvSpPr>
          <p:nvPr>
            <p:ph sz="quarter" idx="4"/>
          </p:nvPr>
        </p:nvSpPr>
        <p:spPr>
          <a:xfrm>
            <a:off x="18516602" y="10020300"/>
            <a:ext cx="15549564" cy="147383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smtClean="0"/>
              <a:t>4/16/2024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6583553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smtClean="0"/>
              <a:t>4/16/2024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1842716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smtClean="0"/>
              <a:t>4/16/2024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260901207"/>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0.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theme" Target="../theme/theme3.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5" Type="http://schemas.openxmlformats.org/officeDocument/2006/relationships/theme" Target="../theme/theme4.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06783060"/>
      </p:ext>
    </p:extLst>
  </p:cSld>
  <p:clrMap bg1="lt1" tx1="dk1" bg2="lt2" tx2="dk2" accent1="accent1" accent2="accent2" accent3="accent3" accent4="accent4" accent5="accent5" accent6="accent6" hlink="hlink" folHlink="folHlink"/>
  <p:sldLayoutIdLst>
    <p:sldLayoutId id="2147483663" r:id="rId1"/>
  </p:sldLayoutIdLst>
  <p:txStyles>
    <p:titleStyle>
      <a:lvl1pPr algn="l" defTabSz="634950" rtl="0" eaLnBrk="1" latinLnBrk="0" hangingPunct="1">
        <a:lnSpc>
          <a:spcPct val="90000"/>
        </a:lnSpc>
        <a:spcBef>
          <a:spcPct val="0"/>
        </a:spcBef>
        <a:buNone/>
        <a:defRPr sz="3056" kern="1200">
          <a:solidFill>
            <a:schemeClr val="tx1"/>
          </a:solidFill>
          <a:latin typeface="+mj-lt"/>
          <a:ea typeface="+mj-ea"/>
          <a:cs typeface="+mj-cs"/>
        </a:defRPr>
      </a:lvl1pPr>
    </p:titleStyle>
    <p:bodyStyle>
      <a:lvl1pPr marL="158737" indent="-158737" algn="l" defTabSz="634950" rtl="0" eaLnBrk="1" latinLnBrk="0" hangingPunct="1">
        <a:lnSpc>
          <a:spcPct val="90000"/>
        </a:lnSpc>
        <a:spcBef>
          <a:spcPts val="694"/>
        </a:spcBef>
        <a:buFont typeface="Arial" panose="020B0604020202020204" pitchFamily="34" charset="0"/>
        <a:buChar char="•"/>
        <a:defRPr sz="1944" kern="1200">
          <a:solidFill>
            <a:schemeClr val="tx1"/>
          </a:solidFill>
          <a:latin typeface="+mn-lt"/>
          <a:ea typeface="+mn-ea"/>
          <a:cs typeface="+mn-cs"/>
        </a:defRPr>
      </a:lvl1pPr>
      <a:lvl2pPr marL="476212" indent="-158737" algn="l" defTabSz="634950" rtl="0" eaLnBrk="1" latinLnBrk="0" hangingPunct="1">
        <a:lnSpc>
          <a:spcPct val="90000"/>
        </a:lnSpc>
        <a:spcBef>
          <a:spcPts val="347"/>
        </a:spcBef>
        <a:buFont typeface="Arial" panose="020B0604020202020204" pitchFamily="34" charset="0"/>
        <a:buChar char="•"/>
        <a:defRPr sz="1667" kern="1200">
          <a:solidFill>
            <a:schemeClr val="tx1"/>
          </a:solidFill>
          <a:latin typeface="+mn-lt"/>
          <a:ea typeface="+mn-ea"/>
          <a:cs typeface="+mn-cs"/>
        </a:defRPr>
      </a:lvl2pPr>
      <a:lvl3pPr marL="793687" indent="-158737" algn="l" defTabSz="634950" rtl="0" eaLnBrk="1" latinLnBrk="0" hangingPunct="1">
        <a:lnSpc>
          <a:spcPct val="90000"/>
        </a:lnSpc>
        <a:spcBef>
          <a:spcPts val="347"/>
        </a:spcBef>
        <a:buFont typeface="Arial" panose="020B0604020202020204" pitchFamily="34" charset="0"/>
        <a:buChar char="•"/>
        <a:defRPr sz="1389" kern="1200">
          <a:solidFill>
            <a:schemeClr val="tx1"/>
          </a:solidFill>
          <a:latin typeface="+mn-lt"/>
          <a:ea typeface="+mn-ea"/>
          <a:cs typeface="+mn-cs"/>
        </a:defRPr>
      </a:lvl3pPr>
      <a:lvl4pPr marL="1111161" indent="-158737" algn="l" defTabSz="634950" rtl="0" eaLnBrk="1" latinLnBrk="0" hangingPunct="1">
        <a:lnSpc>
          <a:spcPct val="90000"/>
        </a:lnSpc>
        <a:spcBef>
          <a:spcPts val="347"/>
        </a:spcBef>
        <a:buFont typeface="Arial" panose="020B0604020202020204" pitchFamily="34" charset="0"/>
        <a:buChar char="•"/>
        <a:defRPr sz="1250" kern="1200">
          <a:solidFill>
            <a:schemeClr val="tx1"/>
          </a:solidFill>
          <a:latin typeface="+mn-lt"/>
          <a:ea typeface="+mn-ea"/>
          <a:cs typeface="+mn-cs"/>
        </a:defRPr>
      </a:lvl4pPr>
      <a:lvl5pPr marL="1428635" indent="-158737" algn="l" defTabSz="634950" rtl="0" eaLnBrk="1" latinLnBrk="0" hangingPunct="1">
        <a:lnSpc>
          <a:spcPct val="90000"/>
        </a:lnSpc>
        <a:spcBef>
          <a:spcPts val="347"/>
        </a:spcBef>
        <a:buFont typeface="Arial" panose="020B0604020202020204" pitchFamily="34" charset="0"/>
        <a:buChar char="•"/>
        <a:defRPr sz="1250" kern="1200">
          <a:solidFill>
            <a:schemeClr val="tx1"/>
          </a:solidFill>
          <a:latin typeface="+mn-lt"/>
          <a:ea typeface="+mn-ea"/>
          <a:cs typeface="+mn-cs"/>
        </a:defRPr>
      </a:lvl5pPr>
      <a:lvl6pPr marL="1746110" indent="-158737" algn="l" defTabSz="634950" rtl="0" eaLnBrk="1" latinLnBrk="0" hangingPunct="1">
        <a:lnSpc>
          <a:spcPct val="90000"/>
        </a:lnSpc>
        <a:spcBef>
          <a:spcPts val="347"/>
        </a:spcBef>
        <a:buFont typeface="Arial" panose="020B0604020202020204" pitchFamily="34" charset="0"/>
        <a:buChar char="•"/>
        <a:defRPr sz="1250" kern="1200">
          <a:solidFill>
            <a:schemeClr val="tx1"/>
          </a:solidFill>
          <a:latin typeface="+mn-lt"/>
          <a:ea typeface="+mn-ea"/>
          <a:cs typeface="+mn-cs"/>
        </a:defRPr>
      </a:lvl6pPr>
      <a:lvl7pPr marL="2063585" indent="-158737" algn="l" defTabSz="634950" rtl="0" eaLnBrk="1" latinLnBrk="0" hangingPunct="1">
        <a:lnSpc>
          <a:spcPct val="90000"/>
        </a:lnSpc>
        <a:spcBef>
          <a:spcPts val="347"/>
        </a:spcBef>
        <a:buFont typeface="Arial" panose="020B0604020202020204" pitchFamily="34" charset="0"/>
        <a:buChar char="•"/>
        <a:defRPr sz="1250" kern="1200">
          <a:solidFill>
            <a:schemeClr val="tx1"/>
          </a:solidFill>
          <a:latin typeface="+mn-lt"/>
          <a:ea typeface="+mn-ea"/>
          <a:cs typeface="+mn-cs"/>
        </a:defRPr>
      </a:lvl7pPr>
      <a:lvl8pPr marL="2381060" indent="-158737" algn="l" defTabSz="634950" rtl="0" eaLnBrk="1" latinLnBrk="0" hangingPunct="1">
        <a:lnSpc>
          <a:spcPct val="90000"/>
        </a:lnSpc>
        <a:spcBef>
          <a:spcPts val="347"/>
        </a:spcBef>
        <a:buFont typeface="Arial" panose="020B0604020202020204" pitchFamily="34" charset="0"/>
        <a:buChar char="•"/>
        <a:defRPr sz="1250" kern="1200">
          <a:solidFill>
            <a:schemeClr val="tx1"/>
          </a:solidFill>
          <a:latin typeface="+mn-lt"/>
          <a:ea typeface="+mn-ea"/>
          <a:cs typeface="+mn-cs"/>
        </a:defRPr>
      </a:lvl8pPr>
      <a:lvl9pPr marL="2698534" indent="-158737" algn="l" defTabSz="634950" rtl="0" eaLnBrk="1" latinLnBrk="0" hangingPunct="1">
        <a:lnSpc>
          <a:spcPct val="90000"/>
        </a:lnSpc>
        <a:spcBef>
          <a:spcPts val="347"/>
        </a:spcBef>
        <a:buFont typeface="Arial" panose="020B0604020202020204" pitchFamily="34" charset="0"/>
        <a:buChar char="•"/>
        <a:defRPr sz="1250" kern="1200">
          <a:solidFill>
            <a:schemeClr val="tx1"/>
          </a:solidFill>
          <a:latin typeface="+mn-lt"/>
          <a:ea typeface="+mn-ea"/>
          <a:cs typeface="+mn-cs"/>
        </a:defRPr>
      </a:lvl9pPr>
    </p:bodyStyle>
    <p:otherStyle>
      <a:defPPr>
        <a:defRPr lang="en-US"/>
      </a:defPPr>
      <a:lvl1pPr marL="0" algn="l" defTabSz="634950" rtl="0" eaLnBrk="1" latinLnBrk="0" hangingPunct="1">
        <a:defRPr sz="1250" kern="1200">
          <a:solidFill>
            <a:schemeClr val="tx1"/>
          </a:solidFill>
          <a:latin typeface="+mn-lt"/>
          <a:ea typeface="+mn-ea"/>
          <a:cs typeface="+mn-cs"/>
        </a:defRPr>
      </a:lvl1pPr>
      <a:lvl2pPr marL="317475" algn="l" defTabSz="634950" rtl="0" eaLnBrk="1" latinLnBrk="0" hangingPunct="1">
        <a:defRPr sz="1250" kern="1200">
          <a:solidFill>
            <a:schemeClr val="tx1"/>
          </a:solidFill>
          <a:latin typeface="+mn-lt"/>
          <a:ea typeface="+mn-ea"/>
          <a:cs typeface="+mn-cs"/>
        </a:defRPr>
      </a:lvl2pPr>
      <a:lvl3pPr marL="634950" algn="l" defTabSz="634950" rtl="0" eaLnBrk="1" latinLnBrk="0" hangingPunct="1">
        <a:defRPr sz="1250" kern="1200">
          <a:solidFill>
            <a:schemeClr val="tx1"/>
          </a:solidFill>
          <a:latin typeface="+mn-lt"/>
          <a:ea typeface="+mn-ea"/>
          <a:cs typeface="+mn-cs"/>
        </a:defRPr>
      </a:lvl3pPr>
      <a:lvl4pPr marL="952424" algn="l" defTabSz="634950" rtl="0" eaLnBrk="1" latinLnBrk="0" hangingPunct="1">
        <a:defRPr sz="1250" kern="1200">
          <a:solidFill>
            <a:schemeClr val="tx1"/>
          </a:solidFill>
          <a:latin typeface="+mn-lt"/>
          <a:ea typeface="+mn-ea"/>
          <a:cs typeface="+mn-cs"/>
        </a:defRPr>
      </a:lvl4pPr>
      <a:lvl5pPr marL="1269898" algn="l" defTabSz="634950" rtl="0" eaLnBrk="1" latinLnBrk="0" hangingPunct="1">
        <a:defRPr sz="1250" kern="1200">
          <a:solidFill>
            <a:schemeClr val="tx1"/>
          </a:solidFill>
          <a:latin typeface="+mn-lt"/>
          <a:ea typeface="+mn-ea"/>
          <a:cs typeface="+mn-cs"/>
        </a:defRPr>
      </a:lvl5pPr>
      <a:lvl6pPr marL="1587373" algn="l" defTabSz="634950" rtl="0" eaLnBrk="1" latinLnBrk="0" hangingPunct="1">
        <a:defRPr sz="1250" kern="1200">
          <a:solidFill>
            <a:schemeClr val="tx1"/>
          </a:solidFill>
          <a:latin typeface="+mn-lt"/>
          <a:ea typeface="+mn-ea"/>
          <a:cs typeface="+mn-cs"/>
        </a:defRPr>
      </a:lvl6pPr>
      <a:lvl7pPr marL="1904848" algn="l" defTabSz="634950" rtl="0" eaLnBrk="1" latinLnBrk="0" hangingPunct="1">
        <a:defRPr sz="1250" kern="1200">
          <a:solidFill>
            <a:schemeClr val="tx1"/>
          </a:solidFill>
          <a:latin typeface="+mn-lt"/>
          <a:ea typeface="+mn-ea"/>
          <a:cs typeface="+mn-cs"/>
        </a:defRPr>
      </a:lvl7pPr>
      <a:lvl8pPr marL="2222322" algn="l" defTabSz="634950" rtl="0" eaLnBrk="1" latinLnBrk="0" hangingPunct="1">
        <a:defRPr sz="1250" kern="1200">
          <a:solidFill>
            <a:schemeClr val="tx1"/>
          </a:solidFill>
          <a:latin typeface="+mn-lt"/>
          <a:ea typeface="+mn-ea"/>
          <a:cs typeface="+mn-cs"/>
        </a:defRPr>
      </a:lvl8pPr>
      <a:lvl9pPr marL="2539797" algn="l" defTabSz="634950" rtl="0" eaLnBrk="1" latinLnBrk="0" hangingPunct="1">
        <a:defRPr sz="125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617" userDrawn="1">
          <p15:clr>
            <a:srgbClr val="F26B43"/>
          </p15:clr>
        </p15:guide>
        <p15:guide id="2" pos="618" userDrawn="1">
          <p15:clr>
            <a:srgbClr val="F26B43"/>
          </p15:clr>
        </p15:guide>
        <p15:guide id="3" pos="926" userDrawn="1">
          <p15:clr>
            <a:srgbClr val="F26B43"/>
          </p15:clr>
        </p15:guide>
        <p15:guide id="4" pos="5366" userDrawn="1">
          <p15:clr>
            <a:srgbClr val="F26B43"/>
          </p15:clr>
        </p15:guide>
        <p15:guide id="5" pos="6188" userDrawn="1">
          <p15:clr>
            <a:srgbClr val="F26B43"/>
          </p15:clr>
        </p15:guide>
        <p15:guide id="6" pos="6498" userDrawn="1">
          <p15:clr>
            <a:srgbClr val="F26B43"/>
          </p15:clr>
        </p15:guide>
        <p15:guide id="7" pos="10938" userDrawn="1">
          <p15:clr>
            <a:srgbClr val="F26B43"/>
          </p15:clr>
        </p15:guide>
        <p15:guide id="8" pos="5674" userDrawn="1">
          <p15:clr>
            <a:srgbClr val="F26B43"/>
          </p15:clr>
        </p15:guide>
        <p15:guide id="9" pos="11263" userDrawn="1">
          <p15:clr>
            <a:srgbClr val="F26B43"/>
          </p15:clr>
        </p15:guide>
        <p15:guide id="10" pos="11778" userDrawn="1">
          <p15:clr>
            <a:srgbClr val="F26B43"/>
          </p15:clr>
        </p15:guide>
        <p15:guide id="11" pos="12086" userDrawn="1">
          <p15:clr>
            <a:srgbClr val="F26B43"/>
          </p15:clr>
        </p15:guide>
        <p15:guide id="12" pos="16526" userDrawn="1">
          <p15:clr>
            <a:srgbClr val="F26B43"/>
          </p15:clr>
        </p15:guide>
        <p15:guide id="13" pos="16834" userDrawn="1">
          <p15:clr>
            <a:srgbClr val="F26B43"/>
          </p15:clr>
        </p15:guide>
        <p15:guide id="14" pos="17348" userDrawn="1">
          <p15:clr>
            <a:srgbClr val="F26B43"/>
          </p15:clr>
        </p15:guide>
        <p15:guide id="15" pos="17658" userDrawn="1">
          <p15:clr>
            <a:srgbClr val="F26B43"/>
          </p15:clr>
        </p15:guide>
        <p15:guide id="16" pos="22114" userDrawn="1">
          <p15:clr>
            <a:srgbClr val="F26B43"/>
          </p15:clr>
        </p15:guide>
        <p15:guide id="17" pos="22423" userDrawn="1">
          <p15:clr>
            <a:srgbClr val="F26B43"/>
          </p15:clr>
        </p15:guide>
        <p15:guide id="18" orient="horz" pos="823" userDrawn="1">
          <p15:clr>
            <a:srgbClr val="F26B43"/>
          </p15:clr>
        </p15:guide>
        <p15:guide id="19" orient="horz" pos="3086" userDrawn="1">
          <p15:clr>
            <a:srgbClr val="F26B43"/>
          </p15:clr>
        </p15:guide>
        <p15:guide id="20" orient="horz" pos="2880" userDrawn="1">
          <p15:clr>
            <a:srgbClr val="F26B43"/>
          </p15:clr>
        </p15:guide>
        <p15:guide id="21" orient="horz" pos="3703" userDrawn="1">
          <p15:clr>
            <a:srgbClr val="F26B43"/>
          </p15:clr>
        </p15:guide>
        <p15:guide id="22" orient="horz" pos="3909" userDrawn="1">
          <p15:clr>
            <a:srgbClr val="F26B43"/>
          </p15:clr>
        </p15:guide>
        <p15:guide id="23" orient="horz" pos="16663" userDrawn="1">
          <p15:clr>
            <a:srgbClr val="F26B43"/>
          </p15:clr>
        </p15:guide>
        <p15:guide id="24" orient="horz" pos="16457"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32670426"/>
      </p:ext>
    </p:extLst>
  </p:cSld>
  <p:clrMap bg1="lt1" tx1="dk1" bg2="lt2" tx2="dk2" accent1="accent1" accent2="accent2" accent3="accent3" accent4="accent4" accent5="accent5" accent6="accent6" hlink="hlink" folHlink="folHlink"/>
  <p:sldLayoutIdLst>
    <p:sldLayoutId id="2147483665" r:id="rId1"/>
  </p:sldLayoutIdLst>
  <p:txStyles>
    <p:titleStyle>
      <a:lvl1pPr algn="l" defTabSz="634950" rtl="0" eaLnBrk="1" latinLnBrk="0" hangingPunct="1">
        <a:lnSpc>
          <a:spcPct val="90000"/>
        </a:lnSpc>
        <a:spcBef>
          <a:spcPct val="0"/>
        </a:spcBef>
        <a:buNone/>
        <a:defRPr sz="3056" kern="1200">
          <a:solidFill>
            <a:schemeClr val="tx1"/>
          </a:solidFill>
          <a:latin typeface="+mj-lt"/>
          <a:ea typeface="+mj-ea"/>
          <a:cs typeface="+mj-cs"/>
        </a:defRPr>
      </a:lvl1pPr>
    </p:titleStyle>
    <p:bodyStyle>
      <a:lvl1pPr marL="158737" indent="-158737" algn="l" defTabSz="634950" rtl="0" eaLnBrk="1" latinLnBrk="0" hangingPunct="1">
        <a:lnSpc>
          <a:spcPct val="90000"/>
        </a:lnSpc>
        <a:spcBef>
          <a:spcPts val="694"/>
        </a:spcBef>
        <a:buFont typeface="Arial" panose="020B0604020202020204" pitchFamily="34" charset="0"/>
        <a:buChar char="•"/>
        <a:defRPr sz="1944" kern="1200">
          <a:solidFill>
            <a:schemeClr val="tx1"/>
          </a:solidFill>
          <a:latin typeface="+mn-lt"/>
          <a:ea typeface="+mn-ea"/>
          <a:cs typeface="+mn-cs"/>
        </a:defRPr>
      </a:lvl1pPr>
      <a:lvl2pPr marL="476212" indent="-158737" algn="l" defTabSz="634950" rtl="0" eaLnBrk="1" latinLnBrk="0" hangingPunct="1">
        <a:lnSpc>
          <a:spcPct val="90000"/>
        </a:lnSpc>
        <a:spcBef>
          <a:spcPts val="347"/>
        </a:spcBef>
        <a:buFont typeface="Arial" panose="020B0604020202020204" pitchFamily="34" charset="0"/>
        <a:buChar char="•"/>
        <a:defRPr sz="1667" kern="1200">
          <a:solidFill>
            <a:schemeClr val="tx1"/>
          </a:solidFill>
          <a:latin typeface="+mn-lt"/>
          <a:ea typeface="+mn-ea"/>
          <a:cs typeface="+mn-cs"/>
        </a:defRPr>
      </a:lvl2pPr>
      <a:lvl3pPr marL="793687" indent="-158737" algn="l" defTabSz="634950" rtl="0" eaLnBrk="1" latinLnBrk="0" hangingPunct="1">
        <a:lnSpc>
          <a:spcPct val="90000"/>
        </a:lnSpc>
        <a:spcBef>
          <a:spcPts val="347"/>
        </a:spcBef>
        <a:buFont typeface="Arial" panose="020B0604020202020204" pitchFamily="34" charset="0"/>
        <a:buChar char="•"/>
        <a:defRPr sz="1389" kern="1200">
          <a:solidFill>
            <a:schemeClr val="tx1"/>
          </a:solidFill>
          <a:latin typeface="+mn-lt"/>
          <a:ea typeface="+mn-ea"/>
          <a:cs typeface="+mn-cs"/>
        </a:defRPr>
      </a:lvl3pPr>
      <a:lvl4pPr marL="1111161" indent="-158737" algn="l" defTabSz="634950" rtl="0" eaLnBrk="1" latinLnBrk="0" hangingPunct="1">
        <a:lnSpc>
          <a:spcPct val="90000"/>
        </a:lnSpc>
        <a:spcBef>
          <a:spcPts val="347"/>
        </a:spcBef>
        <a:buFont typeface="Arial" panose="020B0604020202020204" pitchFamily="34" charset="0"/>
        <a:buChar char="•"/>
        <a:defRPr sz="1250" kern="1200">
          <a:solidFill>
            <a:schemeClr val="tx1"/>
          </a:solidFill>
          <a:latin typeface="+mn-lt"/>
          <a:ea typeface="+mn-ea"/>
          <a:cs typeface="+mn-cs"/>
        </a:defRPr>
      </a:lvl4pPr>
      <a:lvl5pPr marL="1428635" indent="-158737" algn="l" defTabSz="634950" rtl="0" eaLnBrk="1" latinLnBrk="0" hangingPunct="1">
        <a:lnSpc>
          <a:spcPct val="90000"/>
        </a:lnSpc>
        <a:spcBef>
          <a:spcPts val="347"/>
        </a:spcBef>
        <a:buFont typeface="Arial" panose="020B0604020202020204" pitchFamily="34" charset="0"/>
        <a:buChar char="•"/>
        <a:defRPr sz="1250" kern="1200">
          <a:solidFill>
            <a:schemeClr val="tx1"/>
          </a:solidFill>
          <a:latin typeface="+mn-lt"/>
          <a:ea typeface="+mn-ea"/>
          <a:cs typeface="+mn-cs"/>
        </a:defRPr>
      </a:lvl5pPr>
      <a:lvl6pPr marL="1746110" indent="-158737" algn="l" defTabSz="634950" rtl="0" eaLnBrk="1" latinLnBrk="0" hangingPunct="1">
        <a:lnSpc>
          <a:spcPct val="90000"/>
        </a:lnSpc>
        <a:spcBef>
          <a:spcPts val="347"/>
        </a:spcBef>
        <a:buFont typeface="Arial" panose="020B0604020202020204" pitchFamily="34" charset="0"/>
        <a:buChar char="•"/>
        <a:defRPr sz="1250" kern="1200">
          <a:solidFill>
            <a:schemeClr val="tx1"/>
          </a:solidFill>
          <a:latin typeface="+mn-lt"/>
          <a:ea typeface="+mn-ea"/>
          <a:cs typeface="+mn-cs"/>
        </a:defRPr>
      </a:lvl6pPr>
      <a:lvl7pPr marL="2063585" indent="-158737" algn="l" defTabSz="634950" rtl="0" eaLnBrk="1" latinLnBrk="0" hangingPunct="1">
        <a:lnSpc>
          <a:spcPct val="90000"/>
        </a:lnSpc>
        <a:spcBef>
          <a:spcPts val="347"/>
        </a:spcBef>
        <a:buFont typeface="Arial" panose="020B0604020202020204" pitchFamily="34" charset="0"/>
        <a:buChar char="•"/>
        <a:defRPr sz="1250" kern="1200">
          <a:solidFill>
            <a:schemeClr val="tx1"/>
          </a:solidFill>
          <a:latin typeface="+mn-lt"/>
          <a:ea typeface="+mn-ea"/>
          <a:cs typeface="+mn-cs"/>
        </a:defRPr>
      </a:lvl7pPr>
      <a:lvl8pPr marL="2381060" indent="-158737" algn="l" defTabSz="634950" rtl="0" eaLnBrk="1" latinLnBrk="0" hangingPunct="1">
        <a:lnSpc>
          <a:spcPct val="90000"/>
        </a:lnSpc>
        <a:spcBef>
          <a:spcPts val="347"/>
        </a:spcBef>
        <a:buFont typeface="Arial" panose="020B0604020202020204" pitchFamily="34" charset="0"/>
        <a:buChar char="•"/>
        <a:defRPr sz="1250" kern="1200">
          <a:solidFill>
            <a:schemeClr val="tx1"/>
          </a:solidFill>
          <a:latin typeface="+mn-lt"/>
          <a:ea typeface="+mn-ea"/>
          <a:cs typeface="+mn-cs"/>
        </a:defRPr>
      </a:lvl8pPr>
      <a:lvl9pPr marL="2698534" indent="-158737" algn="l" defTabSz="634950" rtl="0" eaLnBrk="1" latinLnBrk="0" hangingPunct="1">
        <a:lnSpc>
          <a:spcPct val="90000"/>
        </a:lnSpc>
        <a:spcBef>
          <a:spcPts val="347"/>
        </a:spcBef>
        <a:buFont typeface="Arial" panose="020B0604020202020204" pitchFamily="34" charset="0"/>
        <a:buChar char="•"/>
        <a:defRPr sz="1250" kern="1200">
          <a:solidFill>
            <a:schemeClr val="tx1"/>
          </a:solidFill>
          <a:latin typeface="+mn-lt"/>
          <a:ea typeface="+mn-ea"/>
          <a:cs typeface="+mn-cs"/>
        </a:defRPr>
      </a:lvl9pPr>
    </p:bodyStyle>
    <p:otherStyle>
      <a:defPPr>
        <a:defRPr lang="en-US"/>
      </a:defPPr>
      <a:lvl1pPr marL="0" algn="l" defTabSz="634950" rtl="0" eaLnBrk="1" latinLnBrk="0" hangingPunct="1">
        <a:defRPr sz="1250" kern="1200">
          <a:solidFill>
            <a:schemeClr val="tx1"/>
          </a:solidFill>
          <a:latin typeface="+mn-lt"/>
          <a:ea typeface="+mn-ea"/>
          <a:cs typeface="+mn-cs"/>
        </a:defRPr>
      </a:lvl1pPr>
      <a:lvl2pPr marL="317475" algn="l" defTabSz="634950" rtl="0" eaLnBrk="1" latinLnBrk="0" hangingPunct="1">
        <a:defRPr sz="1250" kern="1200">
          <a:solidFill>
            <a:schemeClr val="tx1"/>
          </a:solidFill>
          <a:latin typeface="+mn-lt"/>
          <a:ea typeface="+mn-ea"/>
          <a:cs typeface="+mn-cs"/>
        </a:defRPr>
      </a:lvl2pPr>
      <a:lvl3pPr marL="634950" algn="l" defTabSz="634950" rtl="0" eaLnBrk="1" latinLnBrk="0" hangingPunct="1">
        <a:defRPr sz="1250" kern="1200">
          <a:solidFill>
            <a:schemeClr val="tx1"/>
          </a:solidFill>
          <a:latin typeface="+mn-lt"/>
          <a:ea typeface="+mn-ea"/>
          <a:cs typeface="+mn-cs"/>
        </a:defRPr>
      </a:lvl3pPr>
      <a:lvl4pPr marL="952424" algn="l" defTabSz="634950" rtl="0" eaLnBrk="1" latinLnBrk="0" hangingPunct="1">
        <a:defRPr sz="1250" kern="1200">
          <a:solidFill>
            <a:schemeClr val="tx1"/>
          </a:solidFill>
          <a:latin typeface="+mn-lt"/>
          <a:ea typeface="+mn-ea"/>
          <a:cs typeface="+mn-cs"/>
        </a:defRPr>
      </a:lvl4pPr>
      <a:lvl5pPr marL="1269898" algn="l" defTabSz="634950" rtl="0" eaLnBrk="1" latinLnBrk="0" hangingPunct="1">
        <a:defRPr sz="1250" kern="1200">
          <a:solidFill>
            <a:schemeClr val="tx1"/>
          </a:solidFill>
          <a:latin typeface="+mn-lt"/>
          <a:ea typeface="+mn-ea"/>
          <a:cs typeface="+mn-cs"/>
        </a:defRPr>
      </a:lvl5pPr>
      <a:lvl6pPr marL="1587373" algn="l" defTabSz="634950" rtl="0" eaLnBrk="1" latinLnBrk="0" hangingPunct="1">
        <a:defRPr sz="1250" kern="1200">
          <a:solidFill>
            <a:schemeClr val="tx1"/>
          </a:solidFill>
          <a:latin typeface="+mn-lt"/>
          <a:ea typeface="+mn-ea"/>
          <a:cs typeface="+mn-cs"/>
        </a:defRPr>
      </a:lvl6pPr>
      <a:lvl7pPr marL="1904848" algn="l" defTabSz="634950" rtl="0" eaLnBrk="1" latinLnBrk="0" hangingPunct="1">
        <a:defRPr sz="1250" kern="1200">
          <a:solidFill>
            <a:schemeClr val="tx1"/>
          </a:solidFill>
          <a:latin typeface="+mn-lt"/>
          <a:ea typeface="+mn-ea"/>
          <a:cs typeface="+mn-cs"/>
        </a:defRPr>
      </a:lvl7pPr>
      <a:lvl8pPr marL="2222322" algn="l" defTabSz="634950" rtl="0" eaLnBrk="1" latinLnBrk="0" hangingPunct="1">
        <a:defRPr sz="1250" kern="1200">
          <a:solidFill>
            <a:schemeClr val="tx1"/>
          </a:solidFill>
          <a:latin typeface="+mn-lt"/>
          <a:ea typeface="+mn-ea"/>
          <a:cs typeface="+mn-cs"/>
        </a:defRPr>
      </a:lvl8pPr>
      <a:lvl9pPr marL="2539797" algn="l" defTabSz="634950" rtl="0" eaLnBrk="1" latinLnBrk="0" hangingPunct="1">
        <a:defRPr sz="125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617" userDrawn="1">
          <p15:clr>
            <a:srgbClr val="F26B43"/>
          </p15:clr>
        </p15:guide>
        <p15:guide id="2" pos="618" userDrawn="1">
          <p15:clr>
            <a:srgbClr val="F26B43"/>
          </p15:clr>
        </p15:guide>
        <p15:guide id="3" pos="926" userDrawn="1">
          <p15:clr>
            <a:srgbClr val="F26B43"/>
          </p15:clr>
        </p15:guide>
        <p15:guide id="4" pos="6172" userDrawn="1">
          <p15:clr>
            <a:srgbClr val="F26B43"/>
          </p15:clr>
        </p15:guide>
        <p15:guide id="5" pos="6480" userDrawn="1">
          <p15:clr>
            <a:srgbClr val="F26B43"/>
          </p15:clr>
        </p15:guide>
        <p15:guide id="6" pos="6994" userDrawn="1">
          <p15:clr>
            <a:srgbClr val="F26B43"/>
          </p15:clr>
        </p15:guide>
        <p15:guide id="7" pos="7303" userDrawn="1">
          <p15:clr>
            <a:srgbClr val="F26B43"/>
          </p15:clr>
        </p15:guide>
        <p15:guide id="8" pos="15738" userDrawn="1">
          <p15:clr>
            <a:srgbClr val="F26B43"/>
          </p15:clr>
        </p15:guide>
        <p15:guide id="9" pos="16028" userDrawn="1">
          <p15:clr>
            <a:srgbClr val="F26B43"/>
          </p15:clr>
        </p15:guide>
        <p15:guide id="10" pos="16560" userDrawn="1">
          <p15:clr>
            <a:srgbClr val="F26B43"/>
          </p15:clr>
        </p15:guide>
        <p15:guide id="11" pos="16868" userDrawn="1">
          <p15:clr>
            <a:srgbClr val="F26B43"/>
          </p15:clr>
        </p15:guide>
        <p15:guide id="12" pos="22114" userDrawn="1">
          <p15:clr>
            <a:srgbClr val="F26B43"/>
          </p15:clr>
        </p15:guide>
        <p15:guide id="13" pos="22423" userDrawn="1">
          <p15:clr>
            <a:srgbClr val="F26B43"/>
          </p15:clr>
        </p15:guide>
        <p15:guide id="14" orient="horz" pos="823" userDrawn="1">
          <p15:clr>
            <a:srgbClr val="F26B43"/>
          </p15:clr>
        </p15:guide>
        <p15:guide id="15" orient="horz" pos="2880" userDrawn="1">
          <p15:clr>
            <a:srgbClr val="F26B43"/>
          </p15:clr>
        </p15:guide>
        <p15:guide id="16" orient="horz" pos="3086" userDrawn="1">
          <p15:clr>
            <a:srgbClr val="F26B43"/>
          </p15:clr>
        </p15:guide>
        <p15:guide id="17" orient="horz" pos="3703" userDrawn="1">
          <p15:clr>
            <a:srgbClr val="F26B43"/>
          </p15:clr>
        </p15:guide>
        <p15:guide id="18" orient="horz" pos="3909" userDrawn="1">
          <p15:clr>
            <a:srgbClr val="F26B43"/>
          </p15:clr>
        </p15:guide>
        <p15:guide id="19" orient="horz" pos="16663" userDrawn="1">
          <p15:clr>
            <a:srgbClr val="F26B43"/>
          </p15:clr>
        </p15:guide>
        <p15:guide id="20" orient="horz" pos="16457"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514600" y="1460506"/>
            <a:ext cx="31546800" cy="530225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514600" y="7302500"/>
            <a:ext cx="31546800" cy="1740535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514600" y="25425406"/>
            <a:ext cx="8229600" cy="1460500"/>
          </a:xfrm>
          <a:prstGeom prst="rect">
            <a:avLst/>
          </a:prstGeom>
        </p:spPr>
        <p:txBody>
          <a:bodyPr vert="horz" lIns="91440" tIns="45720" rIns="91440" bIns="45720" rtlCol="0" anchor="ctr"/>
          <a:lstStyle>
            <a:lvl1pPr algn="l">
              <a:defRPr sz="4800">
                <a:solidFill>
                  <a:schemeClr val="tx1">
                    <a:tint val="75000"/>
                  </a:schemeClr>
                </a:solidFill>
              </a:defRPr>
            </a:lvl1pPr>
          </a:lstStyle>
          <a:p>
            <a:fld id="{C764DE79-268F-4C1A-8933-263129D2AF90}" type="datetimeFigureOut">
              <a:rPr lang="en-US" dirty="0"/>
              <a:t>4/16/2024</a:t>
            </a:fld>
            <a:endParaRPr lang="en-US" dirty="0"/>
          </a:p>
        </p:txBody>
      </p:sp>
      <p:sp>
        <p:nvSpPr>
          <p:cNvPr id="5" name="Footer Placeholder 4"/>
          <p:cNvSpPr>
            <a:spLocks noGrp="1"/>
          </p:cNvSpPr>
          <p:nvPr>
            <p:ph type="ftr" sz="quarter" idx="3"/>
          </p:nvPr>
        </p:nvSpPr>
        <p:spPr>
          <a:xfrm>
            <a:off x="12115800" y="25425406"/>
            <a:ext cx="12344400" cy="1460500"/>
          </a:xfrm>
          <a:prstGeom prst="rect">
            <a:avLst/>
          </a:prstGeom>
        </p:spPr>
        <p:txBody>
          <a:bodyPr vert="horz" lIns="91440" tIns="45720" rIns="91440" bIns="45720" rtlCol="0" anchor="ctr"/>
          <a:lstStyle>
            <a:lvl1pPr algn="ctr">
              <a:defRPr sz="48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25831800" y="25425406"/>
            <a:ext cx="8229600" cy="1460500"/>
          </a:xfrm>
          <a:prstGeom prst="rect">
            <a:avLst/>
          </a:prstGeom>
        </p:spPr>
        <p:txBody>
          <a:bodyPr vert="horz" lIns="91440" tIns="45720" rIns="91440" bIns="45720" rtlCol="0" anchor="ctr"/>
          <a:lstStyle>
            <a:lvl1pPr algn="r">
              <a:defRPr sz="480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1904799773"/>
      </p:ext>
    </p:extLst>
  </p:cSld>
  <p:clrMap bg1="lt1" tx1="dk1" bg2="lt2" tx2="dk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 id="2147483712" r:id="rId5"/>
    <p:sldLayoutId id="2147483713" r:id="rId6"/>
    <p:sldLayoutId id="2147483714" r:id="rId7"/>
    <p:sldLayoutId id="2147483715" r:id="rId8"/>
    <p:sldLayoutId id="2147483716" r:id="rId9"/>
    <p:sldLayoutId id="2147483717" r:id="rId10"/>
    <p:sldLayoutId id="2147483718" r:id="rId11"/>
  </p:sldLayoutIdLst>
  <p:txStyles>
    <p:titleStyle>
      <a:lvl1pPr algn="l" defTabSz="3657600" rtl="0" eaLnBrk="1" latinLnBrk="0" hangingPunct="1">
        <a:lnSpc>
          <a:spcPct val="90000"/>
        </a:lnSpc>
        <a:spcBef>
          <a:spcPct val="0"/>
        </a:spcBef>
        <a:buNone/>
        <a:defRPr sz="17600" kern="1200">
          <a:solidFill>
            <a:schemeClr val="tx1"/>
          </a:solidFill>
          <a:latin typeface="+mj-lt"/>
          <a:ea typeface="+mj-ea"/>
          <a:cs typeface="+mj-cs"/>
        </a:defRPr>
      </a:lvl1pPr>
    </p:titleStyle>
    <p:bodyStyle>
      <a:lvl1pPr marL="914400" indent="-914400" algn="l" defTabSz="3657600" rtl="0" eaLnBrk="1" latinLnBrk="0" hangingPunct="1">
        <a:lnSpc>
          <a:spcPct val="90000"/>
        </a:lnSpc>
        <a:spcBef>
          <a:spcPts val="4000"/>
        </a:spcBef>
        <a:buFont typeface="Arial" panose="020B0604020202020204" pitchFamily="34" charset="0"/>
        <a:buChar char="•"/>
        <a:defRPr sz="11200" kern="1200">
          <a:solidFill>
            <a:schemeClr val="tx1"/>
          </a:solidFill>
          <a:latin typeface="+mn-lt"/>
          <a:ea typeface="+mn-ea"/>
          <a:cs typeface="+mn-cs"/>
        </a:defRPr>
      </a:lvl1pPr>
      <a:lvl2pPr marL="2743200" indent="-914400" algn="l" defTabSz="3657600" rtl="0" eaLnBrk="1" latinLnBrk="0" hangingPunct="1">
        <a:lnSpc>
          <a:spcPct val="90000"/>
        </a:lnSpc>
        <a:spcBef>
          <a:spcPts val="2000"/>
        </a:spcBef>
        <a:buFont typeface="Arial" panose="020B0604020202020204" pitchFamily="34" charset="0"/>
        <a:buChar char="•"/>
        <a:defRPr sz="9600" kern="1200">
          <a:solidFill>
            <a:schemeClr val="tx1"/>
          </a:solidFill>
          <a:latin typeface="+mn-lt"/>
          <a:ea typeface="+mn-ea"/>
          <a:cs typeface="+mn-cs"/>
        </a:defRPr>
      </a:lvl2pPr>
      <a:lvl3pPr marL="4572000" indent="-914400" algn="l" defTabSz="3657600" rtl="0" eaLnBrk="1" latinLnBrk="0" hangingPunct="1">
        <a:lnSpc>
          <a:spcPct val="90000"/>
        </a:lnSpc>
        <a:spcBef>
          <a:spcPts val="2000"/>
        </a:spcBef>
        <a:buFont typeface="Arial" panose="020B0604020202020204" pitchFamily="34" charset="0"/>
        <a:buChar char="•"/>
        <a:defRPr sz="8000" kern="1200">
          <a:solidFill>
            <a:schemeClr val="tx1"/>
          </a:solidFill>
          <a:latin typeface="+mn-lt"/>
          <a:ea typeface="+mn-ea"/>
          <a:cs typeface="+mn-cs"/>
        </a:defRPr>
      </a:lvl3pPr>
      <a:lvl4pPr marL="64008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4pPr>
      <a:lvl5pPr marL="82296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5pPr>
      <a:lvl6pPr marL="100584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6pPr>
      <a:lvl7pPr marL="118872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7pPr>
      <a:lvl8pPr marL="137160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8pPr>
      <a:lvl9pPr marL="155448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9pPr>
    </p:bodyStyle>
    <p:otherStyle>
      <a:defPPr>
        <a:defRPr lang="en-US"/>
      </a:defPPr>
      <a:lvl1pPr marL="0" algn="l" defTabSz="3657600" rtl="0" eaLnBrk="1" latinLnBrk="0" hangingPunct="1">
        <a:defRPr sz="7200" kern="1200">
          <a:solidFill>
            <a:schemeClr val="tx1"/>
          </a:solidFill>
          <a:latin typeface="+mn-lt"/>
          <a:ea typeface="+mn-ea"/>
          <a:cs typeface="+mn-cs"/>
        </a:defRPr>
      </a:lvl1pPr>
      <a:lvl2pPr marL="1828800" algn="l" defTabSz="3657600" rtl="0" eaLnBrk="1" latinLnBrk="0" hangingPunct="1">
        <a:defRPr sz="7200" kern="1200">
          <a:solidFill>
            <a:schemeClr val="tx1"/>
          </a:solidFill>
          <a:latin typeface="+mn-lt"/>
          <a:ea typeface="+mn-ea"/>
          <a:cs typeface="+mn-cs"/>
        </a:defRPr>
      </a:lvl2pPr>
      <a:lvl3pPr marL="3657600" algn="l" defTabSz="3657600" rtl="0" eaLnBrk="1" latinLnBrk="0" hangingPunct="1">
        <a:defRPr sz="7200" kern="1200">
          <a:solidFill>
            <a:schemeClr val="tx1"/>
          </a:solidFill>
          <a:latin typeface="+mn-lt"/>
          <a:ea typeface="+mn-ea"/>
          <a:cs typeface="+mn-cs"/>
        </a:defRPr>
      </a:lvl3pPr>
      <a:lvl4pPr marL="5486400" algn="l" defTabSz="3657600" rtl="0" eaLnBrk="1" latinLnBrk="0" hangingPunct="1">
        <a:defRPr sz="7200" kern="1200">
          <a:solidFill>
            <a:schemeClr val="tx1"/>
          </a:solidFill>
          <a:latin typeface="+mn-lt"/>
          <a:ea typeface="+mn-ea"/>
          <a:cs typeface="+mn-cs"/>
        </a:defRPr>
      </a:lvl4pPr>
      <a:lvl5pPr marL="7315200" algn="l" defTabSz="3657600" rtl="0" eaLnBrk="1" latinLnBrk="0" hangingPunct="1">
        <a:defRPr sz="7200" kern="1200">
          <a:solidFill>
            <a:schemeClr val="tx1"/>
          </a:solidFill>
          <a:latin typeface="+mn-lt"/>
          <a:ea typeface="+mn-ea"/>
          <a:cs typeface="+mn-cs"/>
        </a:defRPr>
      </a:lvl5pPr>
      <a:lvl6pPr marL="9144000" algn="l" defTabSz="3657600" rtl="0" eaLnBrk="1" latinLnBrk="0" hangingPunct="1">
        <a:defRPr sz="7200" kern="1200">
          <a:solidFill>
            <a:schemeClr val="tx1"/>
          </a:solidFill>
          <a:latin typeface="+mn-lt"/>
          <a:ea typeface="+mn-ea"/>
          <a:cs typeface="+mn-cs"/>
        </a:defRPr>
      </a:lvl6pPr>
      <a:lvl7pPr marL="10972800" algn="l" defTabSz="3657600" rtl="0" eaLnBrk="1" latinLnBrk="0" hangingPunct="1">
        <a:defRPr sz="7200" kern="1200">
          <a:solidFill>
            <a:schemeClr val="tx1"/>
          </a:solidFill>
          <a:latin typeface="+mn-lt"/>
          <a:ea typeface="+mn-ea"/>
          <a:cs typeface="+mn-cs"/>
        </a:defRPr>
      </a:lvl7pPr>
      <a:lvl8pPr marL="12801600" algn="l" defTabSz="3657600" rtl="0" eaLnBrk="1" latinLnBrk="0" hangingPunct="1">
        <a:defRPr sz="7200" kern="1200">
          <a:solidFill>
            <a:schemeClr val="tx1"/>
          </a:solidFill>
          <a:latin typeface="+mn-lt"/>
          <a:ea typeface="+mn-ea"/>
          <a:cs typeface="+mn-cs"/>
        </a:defRPr>
      </a:lvl8pPr>
      <a:lvl9pPr marL="14630400" algn="l" defTabSz="3657600" rtl="0" eaLnBrk="1" latinLnBrk="0" hangingPunct="1">
        <a:defRPr sz="72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6663" userDrawn="1">
          <p15:clr>
            <a:srgbClr val="F26B43"/>
          </p15:clr>
        </p15:guide>
        <p15:guide id="2" pos="618" userDrawn="1">
          <p15:clr>
            <a:srgbClr val="F26B43"/>
          </p15:clr>
        </p15:guide>
        <p15:guide id="3" pos="926" userDrawn="1">
          <p15:clr>
            <a:srgbClr val="F26B43"/>
          </p15:clr>
        </p15:guide>
        <p15:guide id="4" pos="7166" userDrawn="1">
          <p15:clr>
            <a:srgbClr val="F26B43"/>
          </p15:clr>
        </p15:guide>
        <p15:guide id="5" pos="7474" userDrawn="1">
          <p15:clr>
            <a:srgbClr val="F26B43"/>
          </p15:clr>
        </p15:guide>
        <p15:guide id="6" pos="8092" userDrawn="1">
          <p15:clr>
            <a:srgbClr val="F26B43"/>
          </p15:clr>
        </p15:guide>
        <p15:guide id="7" pos="8400" userDrawn="1">
          <p15:clr>
            <a:srgbClr val="F26B43"/>
          </p15:clr>
        </p15:guide>
        <p15:guide id="8" pos="22114" userDrawn="1">
          <p15:clr>
            <a:srgbClr val="F26B43"/>
          </p15:clr>
        </p15:guide>
        <p15:guide id="9" pos="22423" userDrawn="1">
          <p15:clr>
            <a:srgbClr val="F26B43"/>
          </p15:clr>
        </p15:guide>
        <p15:guide id="10" orient="horz" pos="617" userDrawn="1">
          <p15:clr>
            <a:srgbClr val="F26B43"/>
          </p15:clr>
        </p15:guide>
        <p15:guide id="11" orient="horz" pos="823" userDrawn="1">
          <p15:clr>
            <a:srgbClr val="F26B43"/>
          </p15:clr>
        </p15:guide>
        <p15:guide id="12" orient="horz" pos="3086" userDrawn="1">
          <p15:clr>
            <a:srgbClr val="F26B43"/>
          </p15:clr>
        </p15:guide>
        <p15:guide id="13" orient="horz" pos="2880" userDrawn="1">
          <p15:clr>
            <a:srgbClr val="F26B43"/>
          </p15:clr>
        </p15:guide>
        <p15:guide id="14" orient="horz" pos="3703" userDrawn="1">
          <p15:clr>
            <a:srgbClr val="F26B43"/>
          </p15:clr>
        </p15:guide>
        <p15:guide id="15" orient="horz" pos="3909" userDrawn="1">
          <p15:clr>
            <a:srgbClr val="F26B43"/>
          </p15:clr>
        </p15:guide>
        <p15:guide id="16" orient="horz" pos="16457" userDrawn="1">
          <p15:clr>
            <a:srgbClr val="F26B43"/>
          </p15:clr>
        </p15:guide>
        <p15:guide id="17" pos="14640" userDrawn="1">
          <p15:clr>
            <a:srgbClr val="F26B43"/>
          </p15:clr>
        </p15:guide>
        <p15:guide id="18" pos="14948" userDrawn="1">
          <p15:clr>
            <a:srgbClr val="F26B43"/>
          </p15:clr>
        </p15:guide>
        <p15:guide id="19" pos="15566" userDrawn="1">
          <p15:clr>
            <a:srgbClr val="F26B43"/>
          </p15:clr>
        </p15:guide>
        <p15:guide id="20" pos="15874" userDrawn="1">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514600" y="1460506"/>
            <a:ext cx="31546800" cy="530225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514600" y="7302500"/>
            <a:ext cx="31546800" cy="1740535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514600" y="25425406"/>
            <a:ext cx="8229600" cy="1460500"/>
          </a:xfrm>
          <a:prstGeom prst="rect">
            <a:avLst/>
          </a:prstGeom>
        </p:spPr>
        <p:txBody>
          <a:bodyPr vert="horz" lIns="91440" tIns="45720" rIns="91440" bIns="45720" rtlCol="0" anchor="ctr"/>
          <a:lstStyle>
            <a:lvl1pPr algn="l">
              <a:defRPr sz="4800">
                <a:solidFill>
                  <a:schemeClr val="tx1">
                    <a:tint val="75000"/>
                  </a:schemeClr>
                </a:solidFill>
              </a:defRPr>
            </a:lvl1pPr>
          </a:lstStyle>
          <a:p>
            <a:fld id="{C764DE79-268F-4C1A-8933-263129D2AF90}" type="datetimeFigureOut">
              <a:rPr lang="en-US" dirty="0"/>
              <a:t>4/16/2024</a:t>
            </a:fld>
            <a:endParaRPr lang="en-US" dirty="0"/>
          </a:p>
        </p:txBody>
      </p:sp>
      <p:sp>
        <p:nvSpPr>
          <p:cNvPr id="5" name="Footer Placeholder 4"/>
          <p:cNvSpPr>
            <a:spLocks noGrp="1"/>
          </p:cNvSpPr>
          <p:nvPr>
            <p:ph type="ftr" sz="quarter" idx="3"/>
          </p:nvPr>
        </p:nvSpPr>
        <p:spPr>
          <a:xfrm>
            <a:off x="12115800" y="25425406"/>
            <a:ext cx="12344400" cy="1460500"/>
          </a:xfrm>
          <a:prstGeom prst="rect">
            <a:avLst/>
          </a:prstGeom>
        </p:spPr>
        <p:txBody>
          <a:bodyPr vert="horz" lIns="91440" tIns="45720" rIns="91440" bIns="45720" rtlCol="0" anchor="ctr"/>
          <a:lstStyle>
            <a:lvl1pPr algn="ctr">
              <a:defRPr sz="48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25831800" y="25425406"/>
            <a:ext cx="8229600" cy="1460500"/>
          </a:xfrm>
          <a:prstGeom prst="rect">
            <a:avLst/>
          </a:prstGeom>
        </p:spPr>
        <p:txBody>
          <a:bodyPr vert="horz" lIns="91440" tIns="45720" rIns="91440" bIns="45720" rtlCol="0" anchor="ctr"/>
          <a:lstStyle>
            <a:lvl1pPr algn="r">
              <a:defRPr sz="480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669734878"/>
      </p:ext>
    </p:extLst>
  </p:cSld>
  <p:clrMap bg1="lt1" tx1="dk1" bg2="lt2" tx2="dk2" accent1="accent1" accent2="accent2" accent3="accent3" accent4="accent4" accent5="accent5" accent6="accent6" hlink="hlink" folHlink="folHlink"/>
  <p:sldLayoutIdLst>
    <p:sldLayoutId id="2147483734" r:id="rId1"/>
    <p:sldLayoutId id="2147483735" r:id="rId2"/>
    <p:sldLayoutId id="2147483736" r:id="rId3"/>
    <p:sldLayoutId id="2147483737" r:id="rId4"/>
    <p:sldLayoutId id="2147483738" r:id="rId5"/>
    <p:sldLayoutId id="2147483739" r:id="rId6"/>
    <p:sldLayoutId id="2147483740" r:id="rId7"/>
    <p:sldLayoutId id="2147483741" r:id="rId8"/>
    <p:sldLayoutId id="2147483742" r:id="rId9"/>
    <p:sldLayoutId id="2147483743" r:id="rId10"/>
    <p:sldLayoutId id="2147483744" r:id="rId11"/>
    <p:sldLayoutId id="2147483745" r:id="rId12"/>
    <p:sldLayoutId id="2147483705" r:id="rId13"/>
    <p:sldLayoutId id="2147483706" r:id="rId14"/>
  </p:sldLayoutIdLst>
  <p:txStyles>
    <p:titleStyle>
      <a:lvl1pPr algn="l" defTabSz="3657600" rtl="0" eaLnBrk="1" latinLnBrk="0" hangingPunct="1">
        <a:lnSpc>
          <a:spcPct val="90000"/>
        </a:lnSpc>
        <a:spcBef>
          <a:spcPct val="0"/>
        </a:spcBef>
        <a:buNone/>
        <a:defRPr sz="17600" kern="1200">
          <a:solidFill>
            <a:schemeClr val="tx1"/>
          </a:solidFill>
          <a:latin typeface="+mj-lt"/>
          <a:ea typeface="+mj-ea"/>
          <a:cs typeface="+mj-cs"/>
        </a:defRPr>
      </a:lvl1pPr>
    </p:titleStyle>
    <p:bodyStyle>
      <a:lvl1pPr marL="914400" indent="-914400" algn="l" defTabSz="3657600" rtl="0" eaLnBrk="1" latinLnBrk="0" hangingPunct="1">
        <a:lnSpc>
          <a:spcPct val="90000"/>
        </a:lnSpc>
        <a:spcBef>
          <a:spcPts val="4000"/>
        </a:spcBef>
        <a:buFont typeface="Arial" panose="020B0604020202020204" pitchFamily="34" charset="0"/>
        <a:buChar char="•"/>
        <a:defRPr sz="11200" kern="1200">
          <a:solidFill>
            <a:schemeClr val="tx1"/>
          </a:solidFill>
          <a:latin typeface="+mn-lt"/>
          <a:ea typeface="+mn-ea"/>
          <a:cs typeface="+mn-cs"/>
        </a:defRPr>
      </a:lvl1pPr>
      <a:lvl2pPr marL="2743200" indent="-914400" algn="l" defTabSz="3657600" rtl="0" eaLnBrk="1" latinLnBrk="0" hangingPunct="1">
        <a:lnSpc>
          <a:spcPct val="90000"/>
        </a:lnSpc>
        <a:spcBef>
          <a:spcPts val="2000"/>
        </a:spcBef>
        <a:buFont typeface="Arial" panose="020B0604020202020204" pitchFamily="34" charset="0"/>
        <a:buChar char="•"/>
        <a:defRPr sz="9600" kern="1200">
          <a:solidFill>
            <a:schemeClr val="tx1"/>
          </a:solidFill>
          <a:latin typeface="+mn-lt"/>
          <a:ea typeface="+mn-ea"/>
          <a:cs typeface="+mn-cs"/>
        </a:defRPr>
      </a:lvl2pPr>
      <a:lvl3pPr marL="4572000" indent="-914400" algn="l" defTabSz="3657600" rtl="0" eaLnBrk="1" latinLnBrk="0" hangingPunct="1">
        <a:lnSpc>
          <a:spcPct val="90000"/>
        </a:lnSpc>
        <a:spcBef>
          <a:spcPts val="2000"/>
        </a:spcBef>
        <a:buFont typeface="Arial" panose="020B0604020202020204" pitchFamily="34" charset="0"/>
        <a:buChar char="•"/>
        <a:defRPr sz="8000" kern="1200">
          <a:solidFill>
            <a:schemeClr val="tx1"/>
          </a:solidFill>
          <a:latin typeface="+mn-lt"/>
          <a:ea typeface="+mn-ea"/>
          <a:cs typeface="+mn-cs"/>
        </a:defRPr>
      </a:lvl3pPr>
      <a:lvl4pPr marL="64008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4pPr>
      <a:lvl5pPr marL="82296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5pPr>
      <a:lvl6pPr marL="100584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6pPr>
      <a:lvl7pPr marL="118872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7pPr>
      <a:lvl8pPr marL="137160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8pPr>
      <a:lvl9pPr marL="155448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9pPr>
    </p:bodyStyle>
    <p:otherStyle>
      <a:defPPr>
        <a:defRPr lang="en-US"/>
      </a:defPPr>
      <a:lvl1pPr marL="0" algn="l" defTabSz="3657600" rtl="0" eaLnBrk="1" latinLnBrk="0" hangingPunct="1">
        <a:defRPr sz="7200" kern="1200">
          <a:solidFill>
            <a:schemeClr val="tx1"/>
          </a:solidFill>
          <a:latin typeface="+mn-lt"/>
          <a:ea typeface="+mn-ea"/>
          <a:cs typeface="+mn-cs"/>
        </a:defRPr>
      </a:lvl1pPr>
      <a:lvl2pPr marL="1828800" algn="l" defTabSz="3657600" rtl="0" eaLnBrk="1" latinLnBrk="0" hangingPunct="1">
        <a:defRPr sz="7200" kern="1200">
          <a:solidFill>
            <a:schemeClr val="tx1"/>
          </a:solidFill>
          <a:latin typeface="+mn-lt"/>
          <a:ea typeface="+mn-ea"/>
          <a:cs typeface="+mn-cs"/>
        </a:defRPr>
      </a:lvl2pPr>
      <a:lvl3pPr marL="3657600" algn="l" defTabSz="3657600" rtl="0" eaLnBrk="1" latinLnBrk="0" hangingPunct="1">
        <a:defRPr sz="7200" kern="1200">
          <a:solidFill>
            <a:schemeClr val="tx1"/>
          </a:solidFill>
          <a:latin typeface="+mn-lt"/>
          <a:ea typeface="+mn-ea"/>
          <a:cs typeface="+mn-cs"/>
        </a:defRPr>
      </a:lvl3pPr>
      <a:lvl4pPr marL="5486400" algn="l" defTabSz="3657600" rtl="0" eaLnBrk="1" latinLnBrk="0" hangingPunct="1">
        <a:defRPr sz="7200" kern="1200">
          <a:solidFill>
            <a:schemeClr val="tx1"/>
          </a:solidFill>
          <a:latin typeface="+mn-lt"/>
          <a:ea typeface="+mn-ea"/>
          <a:cs typeface="+mn-cs"/>
        </a:defRPr>
      </a:lvl4pPr>
      <a:lvl5pPr marL="7315200" algn="l" defTabSz="3657600" rtl="0" eaLnBrk="1" latinLnBrk="0" hangingPunct="1">
        <a:defRPr sz="7200" kern="1200">
          <a:solidFill>
            <a:schemeClr val="tx1"/>
          </a:solidFill>
          <a:latin typeface="+mn-lt"/>
          <a:ea typeface="+mn-ea"/>
          <a:cs typeface="+mn-cs"/>
        </a:defRPr>
      </a:lvl5pPr>
      <a:lvl6pPr marL="9144000" algn="l" defTabSz="3657600" rtl="0" eaLnBrk="1" latinLnBrk="0" hangingPunct="1">
        <a:defRPr sz="7200" kern="1200">
          <a:solidFill>
            <a:schemeClr val="tx1"/>
          </a:solidFill>
          <a:latin typeface="+mn-lt"/>
          <a:ea typeface="+mn-ea"/>
          <a:cs typeface="+mn-cs"/>
        </a:defRPr>
      </a:lvl6pPr>
      <a:lvl7pPr marL="10972800" algn="l" defTabSz="3657600" rtl="0" eaLnBrk="1" latinLnBrk="0" hangingPunct="1">
        <a:defRPr sz="7200" kern="1200">
          <a:solidFill>
            <a:schemeClr val="tx1"/>
          </a:solidFill>
          <a:latin typeface="+mn-lt"/>
          <a:ea typeface="+mn-ea"/>
          <a:cs typeface="+mn-cs"/>
        </a:defRPr>
      </a:lvl7pPr>
      <a:lvl8pPr marL="12801600" algn="l" defTabSz="3657600" rtl="0" eaLnBrk="1" latinLnBrk="0" hangingPunct="1">
        <a:defRPr sz="7200" kern="1200">
          <a:solidFill>
            <a:schemeClr val="tx1"/>
          </a:solidFill>
          <a:latin typeface="+mn-lt"/>
          <a:ea typeface="+mn-ea"/>
          <a:cs typeface="+mn-cs"/>
        </a:defRPr>
      </a:lvl8pPr>
      <a:lvl9pPr marL="14630400" algn="l" defTabSz="3657600" rtl="0" eaLnBrk="1" latinLnBrk="0" hangingPunct="1">
        <a:defRPr sz="72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617" userDrawn="1">
          <p15:clr>
            <a:srgbClr val="F26B43"/>
          </p15:clr>
        </p15:guide>
        <p15:guide id="2" pos="618" userDrawn="1">
          <p15:clr>
            <a:srgbClr val="F26B43"/>
          </p15:clr>
        </p15:guide>
        <p15:guide id="3" pos="926" userDrawn="1">
          <p15:clr>
            <a:srgbClr val="F26B43"/>
          </p15:clr>
        </p15:guide>
        <p15:guide id="4" pos="6172" userDrawn="1">
          <p15:clr>
            <a:srgbClr val="F26B43"/>
          </p15:clr>
        </p15:guide>
        <p15:guide id="5" pos="6480" userDrawn="1">
          <p15:clr>
            <a:srgbClr val="F26B43"/>
          </p15:clr>
        </p15:guide>
        <p15:guide id="6" pos="6994" userDrawn="1">
          <p15:clr>
            <a:srgbClr val="F26B43"/>
          </p15:clr>
        </p15:guide>
        <p15:guide id="7" pos="7303" userDrawn="1">
          <p15:clr>
            <a:srgbClr val="F26B43"/>
          </p15:clr>
        </p15:guide>
        <p15:guide id="8" pos="15738" userDrawn="1">
          <p15:clr>
            <a:srgbClr val="F26B43"/>
          </p15:clr>
        </p15:guide>
        <p15:guide id="9" pos="16028" userDrawn="1">
          <p15:clr>
            <a:srgbClr val="F26B43"/>
          </p15:clr>
        </p15:guide>
        <p15:guide id="10" pos="16560" userDrawn="1">
          <p15:clr>
            <a:srgbClr val="F26B43"/>
          </p15:clr>
        </p15:guide>
        <p15:guide id="11" pos="16868" userDrawn="1">
          <p15:clr>
            <a:srgbClr val="F26B43"/>
          </p15:clr>
        </p15:guide>
        <p15:guide id="12" pos="22114" userDrawn="1">
          <p15:clr>
            <a:srgbClr val="F26B43"/>
          </p15:clr>
        </p15:guide>
        <p15:guide id="13" pos="22423" userDrawn="1">
          <p15:clr>
            <a:srgbClr val="F26B43"/>
          </p15:clr>
        </p15:guide>
        <p15:guide id="14" orient="horz" pos="823" userDrawn="1">
          <p15:clr>
            <a:srgbClr val="F26B43"/>
          </p15:clr>
        </p15:guide>
        <p15:guide id="15" orient="horz" pos="2880" userDrawn="1">
          <p15:clr>
            <a:srgbClr val="F26B43"/>
          </p15:clr>
        </p15:guide>
        <p15:guide id="16" orient="horz" pos="3086" userDrawn="1">
          <p15:clr>
            <a:srgbClr val="F26B43"/>
          </p15:clr>
        </p15:guide>
        <p15:guide id="17" orient="horz" pos="3703" userDrawn="1">
          <p15:clr>
            <a:srgbClr val="F26B43"/>
          </p15:clr>
        </p15:guide>
        <p15:guide id="18" orient="horz" pos="3909" userDrawn="1">
          <p15:clr>
            <a:srgbClr val="F26B43"/>
          </p15:clr>
        </p15:guide>
        <p15:guide id="19" orient="horz" pos="16663" userDrawn="1">
          <p15:clr>
            <a:srgbClr val="F26B43"/>
          </p15:clr>
        </p15:guide>
        <p15:guide id="20" orient="horz" pos="16457"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3.xml"/><Relationship Id="rId4" Type="http://schemas.openxmlformats.org/officeDocument/2006/relationships/image" Target="../media/image3.jpg"/></Relationships>
</file>

<file path=ppt/slides/_rels/slide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3.xml"/><Relationship Id="rId4" Type="http://schemas.openxmlformats.org/officeDocument/2006/relationships/image" Target="../media/image6.jp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3.xml"/><Relationship Id="rId5" Type="http://schemas.openxmlformats.org/officeDocument/2006/relationships/image" Target="../media/image10.png"/><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3.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3" Type="http://schemas.openxmlformats.org/officeDocument/2006/relationships/image" Target="../media/image17.jpg"/><Relationship Id="rId7" Type="http://schemas.openxmlformats.org/officeDocument/2006/relationships/image" Target="../media/image18.jpg"/><Relationship Id="rId2" Type="http://schemas.openxmlformats.org/officeDocument/2006/relationships/image" Target="../media/image16.jpg"/><Relationship Id="rId1" Type="http://schemas.openxmlformats.org/officeDocument/2006/relationships/slideLayout" Target="../slideLayouts/slideLayout3.xml"/><Relationship Id="rId6" Type="http://schemas.openxmlformats.org/officeDocument/2006/relationships/hyperlink" Target="https://cns.utexas.edu/communications/style-guide/logos-fonts-colors" TargetMode="External"/><Relationship Id="rId5" Type="http://schemas.openxmlformats.org/officeDocument/2006/relationships/hyperlink" Target="https://brand.utexas.edu/identity/logos/" TargetMode="External"/><Relationship Id="rId4" Type="http://schemas.openxmlformats.org/officeDocument/2006/relationships/hyperlink" Target="https://cns.utexas.edu/communications/style-guide/downloads"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Layout" Target="../slideLayouts/slideLayout25.xml"/><Relationship Id="rId4" Type="http://schemas.openxmlformats.org/officeDocument/2006/relationships/image" Target="../media/image21.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8994B277-3E73-354B-AB99-6B6B8105EACC}"/>
              </a:ext>
            </a:extLst>
          </p:cNvPr>
          <p:cNvSpPr txBox="1"/>
          <p:nvPr/>
        </p:nvSpPr>
        <p:spPr>
          <a:xfrm>
            <a:off x="1360715" y="1188357"/>
            <a:ext cx="22267333" cy="1862048"/>
          </a:xfrm>
          <a:prstGeom prst="rect">
            <a:avLst/>
          </a:prstGeom>
          <a:noFill/>
        </p:spPr>
        <p:txBody>
          <a:bodyPr wrap="square" rtlCol="0">
            <a:spAutoFit/>
          </a:bodyPr>
          <a:lstStyle/>
          <a:p>
            <a:r>
              <a:rPr lang="en-US" sz="11500" b="1" dirty="0">
                <a:solidFill>
                  <a:srgbClr val="BF5700"/>
                </a:solidFill>
              </a:rPr>
              <a:t>BEFORE YOU START</a:t>
            </a:r>
          </a:p>
        </p:txBody>
      </p:sp>
      <p:sp>
        <p:nvSpPr>
          <p:cNvPr id="7" name="TextBox 6">
            <a:extLst>
              <a:ext uri="{FF2B5EF4-FFF2-40B4-BE49-F238E27FC236}">
                <a16:creationId xmlns:a16="http://schemas.microsoft.com/office/drawing/2014/main" id="{DFF3FA56-F34B-3446-8B40-A9569F584174}"/>
              </a:ext>
            </a:extLst>
          </p:cNvPr>
          <p:cNvSpPr txBox="1"/>
          <p:nvPr/>
        </p:nvSpPr>
        <p:spPr>
          <a:xfrm>
            <a:off x="1397001" y="4346529"/>
            <a:ext cx="8012629" cy="7119193"/>
          </a:xfrm>
          <a:prstGeom prst="rect">
            <a:avLst/>
          </a:prstGeom>
          <a:noFill/>
        </p:spPr>
        <p:txBody>
          <a:bodyPr wrap="square" rtlCol="0">
            <a:spAutoFit/>
          </a:bodyPr>
          <a:lstStyle/>
          <a:p>
            <a:r>
              <a:rPr lang="en-US" sz="6666" b="1" dirty="0"/>
              <a:t>CHOOSE A SIZE</a:t>
            </a:r>
          </a:p>
          <a:p>
            <a:r>
              <a:rPr lang="en-US" sz="4333" dirty="0"/>
              <a:t>These templates are available in two sizes, one (larger) is the recommended size for the Undergraduate Research Forum, and one (smaller) might be better for traveling, as it fits in a 3ft poster tube. If you need the other size, download the other template file. </a:t>
            </a:r>
          </a:p>
        </p:txBody>
      </p:sp>
      <p:sp>
        <p:nvSpPr>
          <p:cNvPr id="8" name="TextBox 7">
            <a:extLst>
              <a:ext uri="{FF2B5EF4-FFF2-40B4-BE49-F238E27FC236}">
                <a16:creationId xmlns:a16="http://schemas.microsoft.com/office/drawing/2014/main" id="{1428C900-027E-B843-AF95-E26D8E2712DB}"/>
              </a:ext>
            </a:extLst>
          </p:cNvPr>
          <p:cNvSpPr txBox="1"/>
          <p:nvPr/>
        </p:nvSpPr>
        <p:spPr>
          <a:xfrm>
            <a:off x="11250123" y="4404498"/>
            <a:ext cx="8928703" cy="3785267"/>
          </a:xfrm>
          <a:prstGeom prst="rect">
            <a:avLst/>
          </a:prstGeom>
          <a:noFill/>
        </p:spPr>
        <p:txBody>
          <a:bodyPr wrap="square" rtlCol="0">
            <a:spAutoFit/>
          </a:bodyPr>
          <a:lstStyle/>
          <a:p>
            <a:r>
              <a:rPr lang="en-US" sz="6666" b="1" dirty="0"/>
              <a:t>CHOOSE A STYLE</a:t>
            </a:r>
          </a:p>
          <a:p>
            <a:r>
              <a:rPr lang="en-US" sz="4333" dirty="0"/>
              <a:t>There are 8 different ‘cell’ styles, with </a:t>
            </a:r>
            <a:br>
              <a:rPr lang="en-US" sz="4333" dirty="0"/>
            </a:br>
            <a:r>
              <a:rPr lang="en-US" sz="4333" dirty="0"/>
              <a:t>various approaches to the headers and border or background. These options are all provided in this template file. </a:t>
            </a:r>
          </a:p>
        </p:txBody>
      </p:sp>
      <p:pic>
        <p:nvPicPr>
          <p:cNvPr id="9" name="Picture 8">
            <a:extLst>
              <a:ext uri="{FF2B5EF4-FFF2-40B4-BE49-F238E27FC236}">
                <a16:creationId xmlns:a16="http://schemas.microsoft.com/office/drawing/2014/main" id="{29B0D4DC-4A2A-FE46-BE92-53D786A0FD13}"/>
              </a:ext>
            </a:extLst>
          </p:cNvPr>
          <p:cNvPicPr>
            <a:picLocks noChangeAspect="1"/>
          </p:cNvPicPr>
          <p:nvPr/>
        </p:nvPicPr>
        <p:blipFill>
          <a:blip r:embed="rId2"/>
          <a:stretch>
            <a:fillRect/>
          </a:stretch>
        </p:blipFill>
        <p:spPr>
          <a:xfrm>
            <a:off x="1002693" y="11536840"/>
            <a:ext cx="8916463" cy="13640321"/>
          </a:xfrm>
          <a:prstGeom prst="rect">
            <a:avLst/>
          </a:prstGeom>
        </p:spPr>
      </p:pic>
      <p:pic>
        <p:nvPicPr>
          <p:cNvPr id="10" name="Picture 9">
            <a:extLst>
              <a:ext uri="{FF2B5EF4-FFF2-40B4-BE49-F238E27FC236}">
                <a16:creationId xmlns:a16="http://schemas.microsoft.com/office/drawing/2014/main" id="{3A18F53C-B59B-674F-AD35-EA272034A9A3}"/>
              </a:ext>
            </a:extLst>
          </p:cNvPr>
          <p:cNvPicPr>
            <a:picLocks noChangeAspect="1"/>
          </p:cNvPicPr>
          <p:nvPr/>
        </p:nvPicPr>
        <p:blipFill>
          <a:blip r:embed="rId3"/>
          <a:stretch>
            <a:fillRect/>
          </a:stretch>
        </p:blipFill>
        <p:spPr>
          <a:xfrm>
            <a:off x="10863738" y="8174760"/>
            <a:ext cx="9536719" cy="17261307"/>
          </a:xfrm>
          <a:prstGeom prst="rect">
            <a:avLst/>
          </a:prstGeom>
        </p:spPr>
      </p:pic>
      <p:pic>
        <p:nvPicPr>
          <p:cNvPr id="11" name="Picture 10">
            <a:extLst>
              <a:ext uri="{FF2B5EF4-FFF2-40B4-BE49-F238E27FC236}">
                <a16:creationId xmlns:a16="http://schemas.microsoft.com/office/drawing/2014/main" id="{FCB7186C-F9EA-C745-906C-2F70806E9BAB}"/>
              </a:ext>
            </a:extLst>
          </p:cNvPr>
          <p:cNvPicPr>
            <a:picLocks noChangeAspect="1"/>
          </p:cNvPicPr>
          <p:nvPr/>
        </p:nvPicPr>
        <p:blipFill>
          <a:blip r:embed="rId4"/>
          <a:stretch>
            <a:fillRect/>
          </a:stretch>
        </p:blipFill>
        <p:spPr>
          <a:xfrm>
            <a:off x="28050789" y="1339642"/>
            <a:ext cx="7429615" cy="24382537"/>
          </a:xfrm>
          <a:prstGeom prst="rect">
            <a:avLst/>
          </a:prstGeom>
        </p:spPr>
      </p:pic>
      <p:sp>
        <p:nvSpPr>
          <p:cNvPr id="12" name="TextBox 11">
            <a:extLst>
              <a:ext uri="{FF2B5EF4-FFF2-40B4-BE49-F238E27FC236}">
                <a16:creationId xmlns:a16="http://schemas.microsoft.com/office/drawing/2014/main" id="{95CC8D50-3BF0-C74E-8340-BC4B9A2CD175}"/>
              </a:ext>
            </a:extLst>
          </p:cNvPr>
          <p:cNvSpPr txBox="1"/>
          <p:nvPr/>
        </p:nvSpPr>
        <p:spPr>
          <a:xfrm>
            <a:off x="22019319" y="1339641"/>
            <a:ext cx="5864390" cy="15479622"/>
          </a:xfrm>
          <a:prstGeom prst="rect">
            <a:avLst/>
          </a:prstGeom>
          <a:noFill/>
        </p:spPr>
        <p:txBody>
          <a:bodyPr wrap="square" rtlCol="0">
            <a:spAutoFit/>
          </a:bodyPr>
          <a:lstStyle/>
          <a:p>
            <a:r>
              <a:rPr lang="en-US" sz="6666" b="1" dirty="0"/>
              <a:t>CHOOSE </a:t>
            </a:r>
          </a:p>
          <a:p>
            <a:r>
              <a:rPr lang="en-US" sz="6666" b="1" dirty="0"/>
              <a:t>A LAYOUT</a:t>
            </a:r>
          </a:p>
          <a:p>
            <a:r>
              <a:rPr lang="en-US" sz="4333" dirty="0"/>
              <a:t>Different forms/amounts</a:t>
            </a:r>
            <a:br>
              <a:rPr lang="en-US" sz="4333" dirty="0"/>
            </a:br>
            <a:r>
              <a:rPr lang="en-US" sz="4333" dirty="0"/>
              <a:t>of content might be suited to different </a:t>
            </a:r>
            <a:br>
              <a:rPr lang="en-US" sz="4333" dirty="0"/>
            </a:br>
            <a:r>
              <a:rPr lang="en-US" sz="4333" dirty="0"/>
              <a:t>column arrangements. </a:t>
            </a:r>
            <a:br>
              <a:rPr lang="en-US" sz="4333" dirty="0"/>
            </a:br>
            <a:r>
              <a:rPr lang="en-US" sz="4333" dirty="0"/>
              <a:t>These 4 layouts provide a choice of 3-column, </a:t>
            </a:r>
            <a:br>
              <a:rPr lang="en-US" sz="4333" dirty="0"/>
            </a:br>
            <a:r>
              <a:rPr lang="en-US" sz="4333" dirty="0"/>
              <a:t>3-column with a wider </a:t>
            </a:r>
            <a:br>
              <a:rPr lang="en-US" sz="4333" dirty="0"/>
            </a:br>
            <a:r>
              <a:rPr lang="en-US" sz="4333" dirty="0"/>
              <a:t>middle column, a </a:t>
            </a:r>
            <a:br>
              <a:rPr lang="en-US" sz="4333" dirty="0"/>
            </a:br>
            <a:r>
              <a:rPr lang="en-US" sz="4333" dirty="0"/>
              <a:t>4-column, and 4-column with the middle columns combined. Think about how your content will be organized and how much space you will need for introductory and concluding information versus data/figures. These options are all provided in this template file. </a:t>
            </a:r>
          </a:p>
        </p:txBody>
      </p:sp>
      <p:sp>
        <p:nvSpPr>
          <p:cNvPr id="13" name="TextBox 12">
            <a:extLst>
              <a:ext uri="{FF2B5EF4-FFF2-40B4-BE49-F238E27FC236}">
                <a16:creationId xmlns:a16="http://schemas.microsoft.com/office/drawing/2014/main" id="{84A0233D-03F0-894A-B7BD-16E8FBCEFE9E}"/>
              </a:ext>
            </a:extLst>
          </p:cNvPr>
          <p:cNvSpPr txBox="1"/>
          <p:nvPr/>
        </p:nvSpPr>
        <p:spPr>
          <a:xfrm>
            <a:off x="22019319" y="16956698"/>
            <a:ext cx="5712943" cy="8452763"/>
          </a:xfrm>
          <a:prstGeom prst="rect">
            <a:avLst/>
          </a:prstGeom>
          <a:noFill/>
        </p:spPr>
        <p:txBody>
          <a:bodyPr wrap="square" rtlCol="0">
            <a:spAutoFit/>
          </a:bodyPr>
          <a:lstStyle/>
          <a:p>
            <a:r>
              <a:rPr lang="en-US" sz="6666" b="1" dirty="0"/>
              <a:t>NEXT</a:t>
            </a:r>
          </a:p>
          <a:p>
            <a:r>
              <a:rPr lang="en-US" sz="4333" dirty="0"/>
              <a:t>Once you’ve chosen the template page that best suits your project, delete other template pages (it might be helpful to keep the following basic tips pages for reference while editing) and save the file under a new name. </a:t>
            </a:r>
          </a:p>
        </p:txBody>
      </p:sp>
      <p:sp>
        <p:nvSpPr>
          <p:cNvPr id="14" name="TextBox 13">
            <a:extLst>
              <a:ext uri="{FF2B5EF4-FFF2-40B4-BE49-F238E27FC236}">
                <a16:creationId xmlns:a16="http://schemas.microsoft.com/office/drawing/2014/main" id="{815026C8-C174-CB4A-8779-C0651383942B}"/>
              </a:ext>
            </a:extLst>
          </p:cNvPr>
          <p:cNvSpPr txBox="1"/>
          <p:nvPr/>
        </p:nvSpPr>
        <p:spPr>
          <a:xfrm>
            <a:off x="1433287" y="22051600"/>
            <a:ext cx="6900043" cy="1220783"/>
          </a:xfrm>
          <a:prstGeom prst="rect">
            <a:avLst/>
          </a:prstGeom>
          <a:noFill/>
        </p:spPr>
        <p:txBody>
          <a:bodyPr wrap="square" rtlCol="0">
            <a:spAutoFit/>
          </a:bodyPr>
          <a:lstStyle/>
          <a:p>
            <a:pPr algn="ctr"/>
            <a:r>
              <a:rPr lang="en-US" sz="7333" b="1" dirty="0">
                <a:solidFill>
                  <a:schemeClr val="bg1"/>
                </a:solidFill>
              </a:rPr>
              <a:t>THIS FILE</a:t>
            </a:r>
            <a:endParaRPr lang="en-US" sz="5000" dirty="0">
              <a:solidFill>
                <a:schemeClr val="bg1"/>
              </a:solidFill>
            </a:endParaRPr>
          </a:p>
        </p:txBody>
      </p:sp>
      <p:sp>
        <p:nvSpPr>
          <p:cNvPr id="15" name="TextBox 14">
            <a:extLst>
              <a:ext uri="{FF2B5EF4-FFF2-40B4-BE49-F238E27FC236}">
                <a16:creationId xmlns:a16="http://schemas.microsoft.com/office/drawing/2014/main" id="{A2FB3C5C-83F2-B842-81A6-7CA515F8D854}"/>
              </a:ext>
            </a:extLst>
          </p:cNvPr>
          <p:cNvSpPr txBox="1"/>
          <p:nvPr/>
        </p:nvSpPr>
        <p:spPr>
          <a:xfrm>
            <a:off x="1976459" y="14146228"/>
            <a:ext cx="6900043" cy="2349233"/>
          </a:xfrm>
          <a:prstGeom prst="rect">
            <a:avLst/>
          </a:prstGeom>
          <a:noFill/>
        </p:spPr>
        <p:txBody>
          <a:bodyPr wrap="square" rtlCol="0">
            <a:spAutoFit/>
          </a:bodyPr>
          <a:lstStyle/>
          <a:p>
            <a:pPr algn="ctr"/>
            <a:r>
              <a:rPr lang="en-US" sz="7333" b="1" dirty="0">
                <a:solidFill>
                  <a:schemeClr val="bg1"/>
                </a:solidFill>
              </a:rPr>
              <a:t>OTHER TEMPLATE FILE</a:t>
            </a:r>
            <a:endParaRPr lang="en-US" sz="5000" dirty="0">
              <a:solidFill>
                <a:schemeClr val="bg1"/>
              </a:solidFill>
            </a:endParaRPr>
          </a:p>
        </p:txBody>
      </p:sp>
    </p:spTree>
    <p:extLst>
      <p:ext uri="{BB962C8B-B14F-4D97-AF65-F5344CB8AC3E}">
        <p14:creationId xmlns:p14="http://schemas.microsoft.com/office/powerpoint/2010/main" val="32308603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285F1B7E-A737-DC4B-814E-B7C4DC361FCF}"/>
              </a:ext>
            </a:extLst>
          </p:cNvPr>
          <p:cNvSpPr txBox="1"/>
          <p:nvPr/>
        </p:nvSpPr>
        <p:spPr>
          <a:xfrm>
            <a:off x="1397000" y="3035016"/>
            <a:ext cx="18161000" cy="3118482"/>
          </a:xfrm>
          <a:prstGeom prst="rect">
            <a:avLst/>
          </a:prstGeom>
          <a:noFill/>
        </p:spPr>
        <p:txBody>
          <a:bodyPr wrap="square" rtlCol="0">
            <a:spAutoFit/>
          </a:bodyPr>
          <a:lstStyle/>
          <a:p>
            <a:r>
              <a:rPr lang="en-US" sz="6666" b="1" dirty="0"/>
              <a:t>CHANGING COLORS</a:t>
            </a:r>
          </a:p>
          <a:p>
            <a:r>
              <a:rPr lang="en-US" sz="4333" dirty="0"/>
              <a:t>All templates included </a:t>
            </a:r>
            <a:r>
              <a:rPr lang="en-US" sz="4333" dirty="0">
                <a:solidFill>
                  <a:sysClr val="windowText" lastClr="000000"/>
                </a:solidFill>
              </a:rPr>
              <a:t>here</a:t>
            </a:r>
            <a:r>
              <a:rPr lang="en-US" sz="4333" dirty="0"/>
              <a:t> are built with UT burnt orange as the accent color, but these colors can easily be changed to fit the tone of your content. To do this, you need to know how to change the shape fill, shape outline, and text color. </a:t>
            </a:r>
          </a:p>
        </p:txBody>
      </p:sp>
      <p:sp>
        <p:nvSpPr>
          <p:cNvPr id="18" name="TextBox 17">
            <a:extLst>
              <a:ext uri="{FF2B5EF4-FFF2-40B4-BE49-F238E27FC236}">
                <a16:creationId xmlns:a16="http://schemas.microsoft.com/office/drawing/2014/main" id="{7DF08EBE-8803-8748-B9E3-67208E7A3062}"/>
              </a:ext>
            </a:extLst>
          </p:cNvPr>
          <p:cNvSpPr txBox="1"/>
          <p:nvPr/>
        </p:nvSpPr>
        <p:spPr>
          <a:xfrm>
            <a:off x="1397000" y="6769356"/>
            <a:ext cx="9906000" cy="2759473"/>
          </a:xfrm>
          <a:prstGeom prst="rect">
            <a:avLst/>
          </a:prstGeom>
          <a:noFill/>
        </p:spPr>
        <p:txBody>
          <a:bodyPr wrap="square" rtlCol="0">
            <a:spAutoFit/>
          </a:bodyPr>
          <a:lstStyle/>
          <a:p>
            <a:r>
              <a:rPr lang="en-US" sz="4333" b="1" dirty="0"/>
              <a:t>TEXT COLOR</a:t>
            </a:r>
          </a:p>
          <a:p>
            <a:r>
              <a:rPr lang="en-US" sz="4333" dirty="0"/>
              <a:t>From either the “home” tab or “shape format” tab, find the ‘A’ with a color block below.</a:t>
            </a:r>
          </a:p>
        </p:txBody>
      </p:sp>
      <p:pic>
        <p:nvPicPr>
          <p:cNvPr id="19" name="Picture 18">
            <a:extLst>
              <a:ext uri="{FF2B5EF4-FFF2-40B4-BE49-F238E27FC236}">
                <a16:creationId xmlns:a16="http://schemas.microsoft.com/office/drawing/2014/main" id="{4E37AE13-3A27-5F42-BB15-D30A39734478}"/>
              </a:ext>
            </a:extLst>
          </p:cNvPr>
          <p:cNvPicPr>
            <a:picLocks noChangeAspect="1"/>
          </p:cNvPicPr>
          <p:nvPr/>
        </p:nvPicPr>
        <p:blipFill>
          <a:blip r:embed="rId2"/>
          <a:stretch>
            <a:fillRect/>
          </a:stretch>
        </p:blipFill>
        <p:spPr>
          <a:xfrm>
            <a:off x="1109944" y="9513697"/>
            <a:ext cx="9776337" cy="12468371"/>
          </a:xfrm>
          <a:prstGeom prst="rect">
            <a:avLst/>
          </a:prstGeom>
        </p:spPr>
      </p:pic>
      <p:pic>
        <p:nvPicPr>
          <p:cNvPr id="20" name="Picture 19">
            <a:extLst>
              <a:ext uri="{FF2B5EF4-FFF2-40B4-BE49-F238E27FC236}">
                <a16:creationId xmlns:a16="http://schemas.microsoft.com/office/drawing/2014/main" id="{D41D5BD4-8127-4F43-BDC8-006281DE6C9E}"/>
              </a:ext>
            </a:extLst>
          </p:cNvPr>
          <p:cNvPicPr>
            <a:picLocks noChangeAspect="1"/>
          </p:cNvPicPr>
          <p:nvPr/>
        </p:nvPicPr>
        <p:blipFill>
          <a:blip r:embed="rId3"/>
          <a:stretch>
            <a:fillRect/>
          </a:stretch>
        </p:blipFill>
        <p:spPr>
          <a:xfrm>
            <a:off x="12918281" y="10119842"/>
            <a:ext cx="9776336" cy="14971492"/>
          </a:xfrm>
          <a:prstGeom prst="rect">
            <a:avLst/>
          </a:prstGeom>
        </p:spPr>
      </p:pic>
      <p:pic>
        <p:nvPicPr>
          <p:cNvPr id="21" name="Picture 20">
            <a:extLst>
              <a:ext uri="{FF2B5EF4-FFF2-40B4-BE49-F238E27FC236}">
                <a16:creationId xmlns:a16="http://schemas.microsoft.com/office/drawing/2014/main" id="{229CE058-C7B6-BD43-98B6-8CEED55CE5C4}"/>
              </a:ext>
            </a:extLst>
          </p:cNvPr>
          <p:cNvPicPr>
            <a:picLocks noChangeAspect="1"/>
          </p:cNvPicPr>
          <p:nvPr/>
        </p:nvPicPr>
        <p:blipFill>
          <a:blip r:embed="rId4"/>
          <a:stretch>
            <a:fillRect/>
          </a:stretch>
        </p:blipFill>
        <p:spPr>
          <a:xfrm>
            <a:off x="24726617" y="10180546"/>
            <a:ext cx="9776337" cy="15428035"/>
          </a:xfrm>
          <a:prstGeom prst="rect">
            <a:avLst/>
          </a:prstGeom>
        </p:spPr>
      </p:pic>
      <p:sp>
        <p:nvSpPr>
          <p:cNvPr id="22" name="TextBox 21">
            <a:extLst>
              <a:ext uri="{FF2B5EF4-FFF2-40B4-BE49-F238E27FC236}">
                <a16:creationId xmlns:a16="http://schemas.microsoft.com/office/drawing/2014/main" id="{4EE30C1C-7573-2B43-BAAD-6F39964ED11B}"/>
              </a:ext>
            </a:extLst>
          </p:cNvPr>
          <p:cNvSpPr txBox="1"/>
          <p:nvPr/>
        </p:nvSpPr>
        <p:spPr>
          <a:xfrm>
            <a:off x="13335000" y="6769356"/>
            <a:ext cx="9906000" cy="3426259"/>
          </a:xfrm>
          <a:prstGeom prst="rect">
            <a:avLst/>
          </a:prstGeom>
          <a:noFill/>
        </p:spPr>
        <p:txBody>
          <a:bodyPr wrap="square" rtlCol="0">
            <a:spAutoFit/>
          </a:bodyPr>
          <a:lstStyle/>
          <a:p>
            <a:r>
              <a:rPr lang="en-US" sz="4333" b="1" dirty="0"/>
              <a:t>SHAPE FILL COLOR</a:t>
            </a:r>
          </a:p>
          <a:p>
            <a:r>
              <a:rPr lang="en-US" sz="4333" dirty="0"/>
              <a:t>From the “shape format” tab, find the paint bucket icon with a color block below, and choose from the given swatches or “more fill colors”.</a:t>
            </a:r>
          </a:p>
        </p:txBody>
      </p:sp>
      <p:sp>
        <p:nvSpPr>
          <p:cNvPr id="23" name="TextBox 22">
            <a:extLst>
              <a:ext uri="{FF2B5EF4-FFF2-40B4-BE49-F238E27FC236}">
                <a16:creationId xmlns:a16="http://schemas.microsoft.com/office/drawing/2014/main" id="{288EEC32-4857-AC46-92B9-DF05B461453D}"/>
              </a:ext>
            </a:extLst>
          </p:cNvPr>
          <p:cNvSpPr txBox="1"/>
          <p:nvPr/>
        </p:nvSpPr>
        <p:spPr>
          <a:xfrm>
            <a:off x="25200240" y="6769356"/>
            <a:ext cx="9906000" cy="3426259"/>
          </a:xfrm>
          <a:prstGeom prst="rect">
            <a:avLst/>
          </a:prstGeom>
          <a:noFill/>
        </p:spPr>
        <p:txBody>
          <a:bodyPr wrap="square" rtlCol="0">
            <a:spAutoFit/>
          </a:bodyPr>
          <a:lstStyle/>
          <a:p>
            <a:r>
              <a:rPr lang="en-US" sz="4333" b="1" dirty="0"/>
              <a:t>SHAPE OUTLINE COLOR</a:t>
            </a:r>
          </a:p>
          <a:p>
            <a:r>
              <a:rPr lang="en-US" sz="4333" dirty="0"/>
              <a:t>From the “shape format” tab, find the pencil icon with a color block below, and choose from the given swatches or “more outline colors”.</a:t>
            </a:r>
          </a:p>
        </p:txBody>
      </p:sp>
      <p:sp>
        <p:nvSpPr>
          <p:cNvPr id="24" name="TextBox 23">
            <a:extLst>
              <a:ext uri="{FF2B5EF4-FFF2-40B4-BE49-F238E27FC236}">
                <a16:creationId xmlns:a16="http://schemas.microsoft.com/office/drawing/2014/main" id="{93BBD0B1-7CE8-EF42-8AE8-4B39B3BD3670}"/>
              </a:ext>
            </a:extLst>
          </p:cNvPr>
          <p:cNvSpPr txBox="1"/>
          <p:nvPr/>
        </p:nvSpPr>
        <p:spPr>
          <a:xfrm>
            <a:off x="13335001" y="24597111"/>
            <a:ext cx="10652124" cy="2092689"/>
          </a:xfrm>
          <a:prstGeom prst="rect">
            <a:avLst/>
          </a:prstGeom>
          <a:noFill/>
        </p:spPr>
        <p:txBody>
          <a:bodyPr wrap="square" rtlCol="0">
            <a:spAutoFit/>
          </a:bodyPr>
          <a:lstStyle/>
          <a:p>
            <a:r>
              <a:rPr lang="en-US" sz="4333" b="1" dirty="0"/>
              <a:t>GRADIENTS: </a:t>
            </a:r>
            <a:r>
              <a:rPr lang="en-US" sz="4333" dirty="0"/>
              <a:t>For editing gradients, go to the bottom of the Shape Fill dropdown and choose: Gradient &gt; More Gradients </a:t>
            </a:r>
          </a:p>
        </p:txBody>
      </p:sp>
      <p:sp>
        <p:nvSpPr>
          <p:cNvPr id="25" name="TextBox 24">
            <a:extLst>
              <a:ext uri="{FF2B5EF4-FFF2-40B4-BE49-F238E27FC236}">
                <a16:creationId xmlns:a16="http://schemas.microsoft.com/office/drawing/2014/main" id="{084751C4-ED23-4C4A-81B4-B582E1E3C71D}"/>
              </a:ext>
            </a:extLst>
          </p:cNvPr>
          <p:cNvSpPr txBox="1"/>
          <p:nvPr/>
        </p:nvSpPr>
        <p:spPr>
          <a:xfrm>
            <a:off x="1360715" y="1188357"/>
            <a:ext cx="22267333" cy="1862048"/>
          </a:xfrm>
          <a:prstGeom prst="rect">
            <a:avLst/>
          </a:prstGeom>
          <a:noFill/>
        </p:spPr>
        <p:txBody>
          <a:bodyPr wrap="square" rtlCol="0">
            <a:spAutoFit/>
          </a:bodyPr>
          <a:lstStyle/>
          <a:p>
            <a:r>
              <a:rPr lang="en-US" sz="11500" b="1" dirty="0">
                <a:solidFill>
                  <a:srgbClr val="BF5700"/>
                </a:solidFill>
              </a:rPr>
              <a:t>EDITING BASICS</a:t>
            </a:r>
          </a:p>
        </p:txBody>
      </p:sp>
      <p:sp>
        <p:nvSpPr>
          <p:cNvPr id="11" name="TextBox 10">
            <a:extLst>
              <a:ext uri="{FF2B5EF4-FFF2-40B4-BE49-F238E27FC236}">
                <a16:creationId xmlns:a16="http://schemas.microsoft.com/office/drawing/2014/main" id="{696BE585-E6A8-8D47-8DFD-C83A1738FFE2}"/>
              </a:ext>
            </a:extLst>
          </p:cNvPr>
          <p:cNvSpPr txBox="1"/>
          <p:nvPr/>
        </p:nvSpPr>
        <p:spPr>
          <a:xfrm>
            <a:off x="20320001" y="1188357"/>
            <a:ext cx="15675429" cy="4759829"/>
          </a:xfrm>
          <a:prstGeom prst="rect">
            <a:avLst/>
          </a:prstGeom>
          <a:noFill/>
        </p:spPr>
        <p:txBody>
          <a:bodyPr wrap="square" rtlCol="0">
            <a:spAutoFit/>
          </a:bodyPr>
          <a:lstStyle/>
          <a:p>
            <a:r>
              <a:rPr lang="en-US" sz="4333" b="1" dirty="0"/>
              <a:t>NOTE: </a:t>
            </a:r>
            <a:r>
              <a:rPr lang="en-US" sz="4333" b="1" dirty="0">
                <a:solidFill>
                  <a:srgbClr val="C00000"/>
                </a:solidFill>
              </a:rPr>
              <a:t>DO NOT </a:t>
            </a:r>
            <a:r>
              <a:rPr lang="en-US" sz="4333" b="1" dirty="0"/>
              <a:t>ADD A DARK BACKGROUND BEHIND AREAS OF TEXT</a:t>
            </a:r>
          </a:p>
          <a:p>
            <a:r>
              <a:rPr lang="en-US" sz="4333" dirty="0"/>
              <a:t>White text against a dark background might look acceptable on screen, but can be problematic in printed form. Large areas of dark colors can print differently than expected, and highly saturated ink can bleed into white letters and make the text less legible. White text against a background can be useful for things like bold headers (with larger text), but shouldn’t be used for full paragraphs with small text. </a:t>
            </a:r>
          </a:p>
        </p:txBody>
      </p:sp>
    </p:spTree>
    <p:extLst>
      <p:ext uri="{BB962C8B-B14F-4D97-AF65-F5344CB8AC3E}">
        <p14:creationId xmlns:p14="http://schemas.microsoft.com/office/powerpoint/2010/main" val="3746703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304AF77E-D485-CF4B-96A0-6AC952AC0647}"/>
              </a:ext>
            </a:extLst>
          </p:cNvPr>
          <p:cNvSpPr txBox="1"/>
          <p:nvPr/>
        </p:nvSpPr>
        <p:spPr>
          <a:xfrm>
            <a:off x="1397000" y="3309681"/>
            <a:ext cx="19285858" cy="3785267"/>
          </a:xfrm>
          <a:prstGeom prst="rect">
            <a:avLst/>
          </a:prstGeom>
          <a:noFill/>
        </p:spPr>
        <p:txBody>
          <a:bodyPr wrap="square" rtlCol="0">
            <a:spAutoFit/>
          </a:bodyPr>
          <a:lstStyle/>
          <a:p>
            <a:r>
              <a:rPr lang="en-US" sz="6666" b="1" dirty="0"/>
              <a:t>MAKING CHANGES TO CELLS</a:t>
            </a:r>
          </a:p>
          <a:p>
            <a:r>
              <a:rPr lang="en-US" sz="4333" dirty="0"/>
              <a:t>Most research posters are made up of multiple text boxes with headers, which I’m referring to as ‘cells’. As you add in your own content, the length and number of these cells will probably change. Maintaining the column width as it was designed will preserve the alignment of cells and keep the poster looking polished. </a:t>
            </a:r>
          </a:p>
        </p:txBody>
      </p:sp>
      <p:sp>
        <p:nvSpPr>
          <p:cNvPr id="13" name="TextBox 12">
            <a:extLst>
              <a:ext uri="{FF2B5EF4-FFF2-40B4-BE49-F238E27FC236}">
                <a16:creationId xmlns:a16="http://schemas.microsoft.com/office/drawing/2014/main" id="{A7B66718-CA2D-EA49-9B98-E9DFB5F891CF}"/>
              </a:ext>
            </a:extLst>
          </p:cNvPr>
          <p:cNvSpPr txBox="1"/>
          <p:nvPr/>
        </p:nvSpPr>
        <p:spPr>
          <a:xfrm>
            <a:off x="1397000" y="7679028"/>
            <a:ext cx="13678106" cy="4093044"/>
          </a:xfrm>
          <a:prstGeom prst="rect">
            <a:avLst/>
          </a:prstGeom>
          <a:noFill/>
        </p:spPr>
        <p:txBody>
          <a:bodyPr wrap="square" rtlCol="0">
            <a:spAutoFit/>
          </a:bodyPr>
          <a:lstStyle/>
          <a:p>
            <a:r>
              <a:rPr lang="en-US" sz="4333" b="1" dirty="0"/>
              <a:t>MAKE GUIDES VISIBLE</a:t>
            </a:r>
          </a:p>
          <a:p>
            <a:r>
              <a:rPr lang="en-US" sz="4333" dirty="0"/>
              <a:t>Guides have been set up in the file to create visible boundaries to align elements as you make changes to the content (these will not show up when printed). If you do not see them upon first opening the file, you can make them visible by going to: View &gt; Guides &gt; Guides</a:t>
            </a:r>
          </a:p>
        </p:txBody>
      </p:sp>
      <p:sp>
        <p:nvSpPr>
          <p:cNvPr id="14" name="TextBox 13">
            <a:extLst>
              <a:ext uri="{FF2B5EF4-FFF2-40B4-BE49-F238E27FC236}">
                <a16:creationId xmlns:a16="http://schemas.microsoft.com/office/drawing/2014/main" id="{EF6E49C6-482C-9A43-A8A4-DA68D7041F04}"/>
              </a:ext>
            </a:extLst>
          </p:cNvPr>
          <p:cNvSpPr txBox="1"/>
          <p:nvPr/>
        </p:nvSpPr>
        <p:spPr>
          <a:xfrm>
            <a:off x="16422983" y="7679028"/>
            <a:ext cx="15210896" cy="2092689"/>
          </a:xfrm>
          <a:prstGeom prst="rect">
            <a:avLst/>
          </a:prstGeom>
          <a:noFill/>
        </p:spPr>
        <p:txBody>
          <a:bodyPr wrap="square" rtlCol="0">
            <a:spAutoFit/>
          </a:bodyPr>
          <a:lstStyle/>
          <a:p>
            <a:r>
              <a:rPr lang="en-US" sz="4333" b="1" dirty="0"/>
              <a:t>ADJUST CELL TO FIT TEXT LENGTH</a:t>
            </a:r>
          </a:p>
          <a:p>
            <a:r>
              <a:rPr lang="en-US" sz="4333" dirty="0"/>
              <a:t>With guides visible, copy and paste your own text, and adjust the borders or background shape of the cells to fit the new content. </a:t>
            </a:r>
          </a:p>
        </p:txBody>
      </p:sp>
      <p:pic>
        <p:nvPicPr>
          <p:cNvPr id="15" name="Picture 14">
            <a:extLst>
              <a:ext uri="{FF2B5EF4-FFF2-40B4-BE49-F238E27FC236}">
                <a16:creationId xmlns:a16="http://schemas.microsoft.com/office/drawing/2014/main" id="{F2CA88CE-EE0D-5A4B-909E-93A89BFD8549}"/>
              </a:ext>
            </a:extLst>
          </p:cNvPr>
          <p:cNvPicPr>
            <a:picLocks noChangeAspect="1"/>
          </p:cNvPicPr>
          <p:nvPr/>
        </p:nvPicPr>
        <p:blipFill>
          <a:blip r:embed="rId2"/>
          <a:stretch>
            <a:fillRect/>
          </a:stretch>
        </p:blipFill>
        <p:spPr>
          <a:xfrm>
            <a:off x="15987554" y="10763533"/>
            <a:ext cx="6240577" cy="13937290"/>
          </a:xfrm>
          <a:prstGeom prst="rect">
            <a:avLst/>
          </a:prstGeom>
        </p:spPr>
      </p:pic>
      <p:pic>
        <p:nvPicPr>
          <p:cNvPr id="25" name="Picture 24">
            <a:extLst>
              <a:ext uri="{FF2B5EF4-FFF2-40B4-BE49-F238E27FC236}">
                <a16:creationId xmlns:a16="http://schemas.microsoft.com/office/drawing/2014/main" id="{F8C2549F-6F57-0548-BB06-19B121929CAB}"/>
              </a:ext>
            </a:extLst>
          </p:cNvPr>
          <p:cNvPicPr>
            <a:picLocks noChangeAspect="1"/>
          </p:cNvPicPr>
          <p:nvPr/>
        </p:nvPicPr>
        <p:blipFill>
          <a:blip r:embed="rId3"/>
          <a:stretch>
            <a:fillRect/>
          </a:stretch>
        </p:blipFill>
        <p:spPr>
          <a:xfrm>
            <a:off x="22712209" y="10768178"/>
            <a:ext cx="6229362" cy="13933641"/>
          </a:xfrm>
          <a:prstGeom prst="rect">
            <a:avLst/>
          </a:prstGeom>
        </p:spPr>
      </p:pic>
      <p:pic>
        <p:nvPicPr>
          <p:cNvPr id="26" name="Picture 25">
            <a:extLst>
              <a:ext uri="{FF2B5EF4-FFF2-40B4-BE49-F238E27FC236}">
                <a16:creationId xmlns:a16="http://schemas.microsoft.com/office/drawing/2014/main" id="{11505CBC-49C4-9C4E-9ED7-9F1B38637D18}"/>
              </a:ext>
            </a:extLst>
          </p:cNvPr>
          <p:cNvPicPr>
            <a:picLocks noChangeAspect="1"/>
          </p:cNvPicPr>
          <p:nvPr/>
        </p:nvPicPr>
        <p:blipFill>
          <a:blip r:embed="rId4"/>
          <a:stretch>
            <a:fillRect/>
          </a:stretch>
        </p:blipFill>
        <p:spPr>
          <a:xfrm>
            <a:off x="29374336" y="10679685"/>
            <a:ext cx="6221384" cy="13937290"/>
          </a:xfrm>
          <a:prstGeom prst="rect">
            <a:avLst/>
          </a:prstGeom>
        </p:spPr>
      </p:pic>
      <p:pic>
        <p:nvPicPr>
          <p:cNvPr id="27" name="Picture 26">
            <a:extLst>
              <a:ext uri="{FF2B5EF4-FFF2-40B4-BE49-F238E27FC236}">
                <a16:creationId xmlns:a16="http://schemas.microsoft.com/office/drawing/2014/main" id="{D0BEDE1A-6B76-024F-9A4F-D699210FD21D}"/>
              </a:ext>
            </a:extLst>
          </p:cNvPr>
          <p:cNvPicPr>
            <a:picLocks noChangeAspect="1"/>
          </p:cNvPicPr>
          <p:nvPr/>
        </p:nvPicPr>
        <p:blipFill>
          <a:blip r:embed="rId5"/>
          <a:stretch>
            <a:fillRect/>
          </a:stretch>
        </p:blipFill>
        <p:spPr>
          <a:xfrm>
            <a:off x="1397000" y="12074650"/>
            <a:ext cx="11019248" cy="9285616"/>
          </a:xfrm>
          <a:prstGeom prst="rect">
            <a:avLst/>
          </a:prstGeom>
        </p:spPr>
      </p:pic>
      <p:sp>
        <p:nvSpPr>
          <p:cNvPr id="28" name="TextBox 27">
            <a:extLst>
              <a:ext uri="{FF2B5EF4-FFF2-40B4-BE49-F238E27FC236}">
                <a16:creationId xmlns:a16="http://schemas.microsoft.com/office/drawing/2014/main" id="{D58ED4A2-000D-4941-B35B-3341CD6372A7}"/>
              </a:ext>
            </a:extLst>
          </p:cNvPr>
          <p:cNvSpPr txBox="1"/>
          <p:nvPr/>
        </p:nvSpPr>
        <p:spPr>
          <a:xfrm>
            <a:off x="22060772" y="1585097"/>
            <a:ext cx="13534947" cy="2810898"/>
          </a:xfrm>
          <a:prstGeom prst="rect">
            <a:avLst/>
          </a:prstGeom>
          <a:noFill/>
        </p:spPr>
        <p:txBody>
          <a:bodyPr wrap="square" rtlCol="0">
            <a:spAutoFit/>
          </a:bodyPr>
          <a:lstStyle/>
          <a:p>
            <a:r>
              <a:rPr lang="en-US" sz="4333" b="1" dirty="0"/>
              <a:t>NOTE: </a:t>
            </a:r>
            <a:r>
              <a:rPr lang="en-US" sz="4333" dirty="0"/>
              <a:t>These templates include suggested headers for </a:t>
            </a:r>
            <a:r>
              <a:rPr lang="en-US" sz="4500" dirty="0"/>
              <a:t>cells (introduction, research goal, methods, </a:t>
            </a:r>
            <a:r>
              <a:rPr lang="en-US" sz="4500" dirty="0" err="1"/>
              <a:t>etc</a:t>
            </a:r>
            <a:r>
              <a:rPr lang="en-US" sz="4500" dirty="0"/>
              <a:t>), but</a:t>
            </a:r>
            <a:r>
              <a:rPr lang="en-US" sz="4333" dirty="0"/>
              <a:t> these are in no way strict guidelines, and can be changed according to what would be appropriate for your content.</a:t>
            </a:r>
          </a:p>
        </p:txBody>
      </p:sp>
      <p:sp>
        <p:nvSpPr>
          <p:cNvPr id="29" name="TextBox 28">
            <a:extLst>
              <a:ext uri="{FF2B5EF4-FFF2-40B4-BE49-F238E27FC236}">
                <a16:creationId xmlns:a16="http://schemas.microsoft.com/office/drawing/2014/main" id="{2CDF23AB-5D1E-7440-A91C-A418AD471B09}"/>
              </a:ext>
            </a:extLst>
          </p:cNvPr>
          <p:cNvSpPr txBox="1"/>
          <p:nvPr/>
        </p:nvSpPr>
        <p:spPr>
          <a:xfrm>
            <a:off x="16737118" y="10013894"/>
            <a:ext cx="4313079" cy="861774"/>
          </a:xfrm>
          <a:prstGeom prst="rect">
            <a:avLst/>
          </a:prstGeom>
          <a:noFill/>
        </p:spPr>
        <p:txBody>
          <a:bodyPr wrap="square" rtlCol="0">
            <a:spAutoFit/>
          </a:bodyPr>
          <a:lstStyle/>
          <a:p>
            <a:r>
              <a:rPr lang="en-US" sz="5000" b="1" dirty="0"/>
              <a:t>1</a:t>
            </a:r>
            <a:endParaRPr lang="en-US" sz="5000" dirty="0"/>
          </a:p>
        </p:txBody>
      </p:sp>
      <p:sp>
        <p:nvSpPr>
          <p:cNvPr id="30" name="TextBox 29">
            <a:extLst>
              <a:ext uri="{FF2B5EF4-FFF2-40B4-BE49-F238E27FC236}">
                <a16:creationId xmlns:a16="http://schemas.microsoft.com/office/drawing/2014/main" id="{4783C725-3110-BE4B-BB23-B612536E8EF9}"/>
              </a:ext>
            </a:extLst>
          </p:cNvPr>
          <p:cNvSpPr txBox="1"/>
          <p:nvPr/>
        </p:nvSpPr>
        <p:spPr>
          <a:xfrm>
            <a:off x="23446428" y="10013894"/>
            <a:ext cx="4313079" cy="861774"/>
          </a:xfrm>
          <a:prstGeom prst="rect">
            <a:avLst/>
          </a:prstGeom>
          <a:noFill/>
        </p:spPr>
        <p:txBody>
          <a:bodyPr wrap="square" rtlCol="0">
            <a:spAutoFit/>
          </a:bodyPr>
          <a:lstStyle/>
          <a:p>
            <a:r>
              <a:rPr lang="en-US" sz="5000" b="1" dirty="0"/>
              <a:t>2</a:t>
            </a:r>
            <a:endParaRPr lang="en-US" sz="5000" dirty="0"/>
          </a:p>
        </p:txBody>
      </p:sp>
      <p:sp>
        <p:nvSpPr>
          <p:cNvPr id="31" name="TextBox 30">
            <a:extLst>
              <a:ext uri="{FF2B5EF4-FFF2-40B4-BE49-F238E27FC236}">
                <a16:creationId xmlns:a16="http://schemas.microsoft.com/office/drawing/2014/main" id="{DB34A701-6BEA-B64D-A983-AC8401237AAE}"/>
              </a:ext>
            </a:extLst>
          </p:cNvPr>
          <p:cNvSpPr txBox="1"/>
          <p:nvPr/>
        </p:nvSpPr>
        <p:spPr>
          <a:xfrm>
            <a:off x="30196101" y="10013894"/>
            <a:ext cx="4313079" cy="861774"/>
          </a:xfrm>
          <a:prstGeom prst="rect">
            <a:avLst/>
          </a:prstGeom>
          <a:noFill/>
        </p:spPr>
        <p:txBody>
          <a:bodyPr wrap="square" rtlCol="0">
            <a:spAutoFit/>
          </a:bodyPr>
          <a:lstStyle/>
          <a:p>
            <a:r>
              <a:rPr lang="en-US" sz="5000" b="1" dirty="0"/>
              <a:t>3</a:t>
            </a:r>
            <a:endParaRPr lang="en-US" sz="5000" dirty="0"/>
          </a:p>
        </p:txBody>
      </p:sp>
      <p:sp>
        <p:nvSpPr>
          <p:cNvPr id="32" name="TextBox 31">
            <a:extLst>
              <a:ext uri="{FF2B5EF4-FFF2-40B4-BE49-F238E27FC236}">
                <a16:creationId xmlns:a16="http://schemas.microsoft.com/office/drawing/2014/main" id="{72B45564-B26D-824F-AE36-6EAC9AF54590}"/>
              </a:ext>
            </a:extLst>
          </p:cNvPr>
          <p:cNvSpPr txBox="1"/>
          <p:nvPr/>
        </p:nvSpPr>
        <p:spPr>
          <a:xfrm>
            <a:off x="1396999" y="21677849"/>
            <a:ext cx="12609287" cy="2759473"/>
          </a:xfrm>
          <a:prstGeom prst="rect">
            <a:avLst/>
          </a:prstGeom>
          <a:noFill/>
        </p:spPr>
        <p:txBody>
          <a:bodyPr wrap="square" rtlCol="0">
            <a:spAutoFit/>
          </a:bodyPr>
          <a:lstStyle/>
          <a:p>
            <a:r>
              <a:rPr lang="en-US" sz="4333" b="1" dirty="0"/>
              <a:t>NOTE</a:t>
            </a:r>
          </a:p>
          <a:p>
            <a:r>
              <a:rPr lang="en-US" sz="4333" dirty="0"/>
              <a:t>These guides might not show up if you are opening this up in an older version of </a:t>
            </a:r>
            <a:r>
              <a:rPr lang="en-US" sz="4333" dirty="0" err="1"/>
              <a:t>powerpoint</a:t>
            </a:r>
            <a:r>
              <a:rPr lang="en-US" sz="4333" dirty="0"/>
              <a:t>, update the software to utilize this feature in the file. </a:t>
            </a:r>
          </a:p>
        </p:txBody>
      </p:sp>
      <p:sp>
        <p:nvSpPr>
          <p:cNvPr id="33" name="TextBox 32">
            <a:extLst>
              <a:ext uri="{FF2B5EF4-FFF2-40B4-BE49-F238E27FC236}">
                <a16:creationId xmlns:a16="http://schemas.microsoft.com/office/drawing/2014/main" id="{AADE2769-A814-524A-AD96-A85A58B86C2E}"/>
              </a:ext>
            </a:extLst>
          </p:cNvPr>
          <p:cNvSpPr txBox="1"/>
          <p:nvPr/>
        </p:nvSpPr>
        <p:spPr>
          <a:xfrm>
            <a:off x="1360715" y="1188357"/>
            <a:ext cx="22267333" cy="1862048"/>
          </a:xfrm>
          <a:prstGeom prst="rect">
            <a:avLst/>
          </a:prstGeom>
          <a:noFill/>
        </p:spPr>
        <p:txBody>
          <a:bodyPr wrap="square" rtlCol="0">
            <a:spAutoFit/>
          </a:bodyPr>
          <a:lstStyle/>
          <a:p>
            <a:r>
              <a:rPr lang="en-US" sz="11500" b="1" dirty="0">
                <a:solidFill>
                  <a:srgbClr val="BF5700"/>
                </a:solidFill>
              </a:rPr>
              <a:t>EDITING BASICS</a:t>
            </a:r>
          </a:p>
        </p:txBody>
      </p:sp>
    </p:spTree>
    <p:extLst>
      <p:ext uri="{BB962C8B-B14F-4D97-AF65-F5344CB8AC3E}">
        <p14:creationId xmlns:p14="http://schemas.microsoft.com/office/powerpoint/2010/main" val="12331938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TextBox 39">
            <a:extLst>
              <a:ext uri="{FF2B5EF4-FFF2-40B4-BE49-F238E27FC236}">
                <a16:creationId xmlns:a16="http://schemas.microsoft.com/office/drawing/2014/main" id="{1FDF8C66-3A5F-B546-92BB-E55BABA6ABD5}"/>
              </a:ext>
            </a:extLst>
          </p:cNvPr>
          <p:cNvSpPr txBox="1"/>
          <p:nvPr/>
        </p:nvSpPr>
        <p:spPr>
          <a:xfrm>
            <a:off x="1397000" y="4017144"/>
            <a:ext cx="20912667" cy="1118127"/>
          </a:xfrm>
          <a:prstGeom prst="rect">
            <a:avLst/>
          </a:prstGeom>
          <a:noFill/>
        </p:spPr>
        <p:txBody>
          <a:bodyPr wrap="square" rtlCol="0">
            <a:spAutoFit/>
          </a:bodyPr>
          <a:lstStyle/>
          <a:p>
            <a:r>
              <a:rPr lang="en-US" sz="6666" b="1" dirty="0"/>
              <a:t>INSERTING AND SCALING IMAGES</a:t>
            </a:r>
          </a:p>
        </p:txBody>
      </p:sp>
      <p:sp>
        <p:nvSpPr>
          <p:cNvPr id="41" name="TextBox 40">
            <a:extLst>
              <a:ext uri="{FF2B5EF4-FFF2-40B4-BE49-F238E27FC236}">
                <a16:creationId xmlns:a16="http://schemas.microsoft.com/office/drawing/2014/main" id="{ED6E820B-8F23-7B44-8B97-AD805B46A3FA}"/>
              </a:ext>
            </a:extLst>
          </p:cNvPr>
          <p:cNvSpPr txBox="1"/>
          <p:nvPr/>
        </p:nvSpPr>
        <p:spPr>
          <a:xfrm>
            <a:off x="1397000" y="6417260"/>
            <a:ext cx="10468240" cy="3426259"/>
          </a:xfrm>
          <a:prstGeom prst="rect">
            <a:avLst/>
          </a:prstGeom>
          <a:noFill/>
        </p:spPr>
        <p:txBody>
          <a:bodyPr wrap="square" rtlCol="0">
            <a:spAutoFit/>
          </a:bodyPr>
          <a:lstStyle/>
          <a:p>
            <a:r>
              <a:rPr lang="en-US" sz="4333" b="1" dirty="0"/>
              <a:t>INSERTING IMAGES</a:t>
            </a:r>
          </a:p>
          <a:p>
            <a:r>
              <a:rPr lang="en-US" sz="4333" dirty="0"/>
              <a:t>Insert new images by either dragging them onto the page, or going to the “insert” tab, clicking on the picture icon, and choosing ”picture from file”</a:t>
            </a:r>
          </a:p>
        </p:txBody>
      </p:sp>
      <p:sp>
        <p:nvSpPr>
          <p:cNvPr id="42" name="TextBox 41">
            <a:extLst>
              <a:ext uri="{FF2B5EF4-FFF2-40B4-BE49-F238E27FC236}">
                <a16:creationId xmlns:a16="http://schemas.microsoft.com/office/drawing/2014/main" id="{441FB395-D46A-A945-977A-A4C2C0B9BABD}"/>
              </a:ext>
            </a:extLst>
          </p:cNvPr>
          <p:cNvSpPr txBox="1"/>
          <p:nvPr/>
        </p:nvSpPr>
        <p:spPr>
          <a:xfrm>
            <a:off x="13439054" y="6413500"/>
            <a:ext cx="22039792" cy="1425903"/>
          </a:xfrm>
          <a:prstGeom prst="rect">
            <a:avLst/>
          </a:prstGeom>
          <a:noFill/>
        </p:spPr>
        <p:txBody>
          <a:bodyPr wrap="square" rtlCol="0">
            <a:spAutoFit/>
          </a:bodyPr>
          <a:lstStyle/>
          <a:p>
            <a:r>
              <a:rPr lang="en-US" sz="4333" b="1" dirty="0"/>
              <a:t>SCALE IMAGES PROPORTIONALLY</a:t>
            </a:r>
          </a:p>
          <a:p>
            <a:r>
              <a:rPr lang="en-US" sz="4333" dirty="0"/>
              <a:t>Make images bigger or smaller by dragging from one of the corner anchor points.</a:t>
            </a:r>
          </a:p>
        </p:txBody>
      </p:sp>
      <p:pic>
        <p:nvPicPr>
          <p:cNvPr id="43" name="Picture 42">
            <a:extLst>
              <a:ext uri="{FF2B5EF4-FFF2-40B4-BE49-F238E27FC236}">
                <a16:creationId xmlns:a16="http://schemas.microsoft.com/office/drawing/2014/main" id="{3BA342C2-E6C7-4243-B4C0-91708380DE3B}"/>
              </a:ext>
            </a:extLst>
          </p:cNvPr>
          <p:cNvPicPr>
            <a:picLocks noChangeAspect="1"/>
          </p:cNvPicPr>
          <p:nvPr/>
        </p:nvPicPr>
        <p:blipFill>
          <a:blip r:embed="rId2"/>
          <a:stretch>
            <a:fillRect/>
          </a:stretch>
        </p:blipFill>
        <p:spPr>
          <a:xfrm>
            <a:off x="13067258" y="8047970"/>
            <a:ext cx="11572598" cy="3016678"/>
          </a:xfrm>
          <a:prstGeom prst="rect">
            <a:avLst/>
          </a:prstGeom>
        </p:spPr>
      </p:pic>
      <p:pic>
        <p:nvPicPr>
          <p:cNvPr id="44" name="Picture 43">
            <a:extLst>
              <a:ext uri="{FF2B5EF4-FFF2-40B4-BE49-F238E27FC236}">
                <a16:creationId xmlns:a16="http://schemas.microsoft.com/office/drawing/2014/main" id="{0900239B-461E-034B-80F5-67BB3C95DDAC}"/>
              </a:ext>
            </a:extLst>
          </p:cNvPr>
          <p:cNvPicPr>
            <a:picLocks noChangeAspect="1"/>
          </p:cNvPicPr>
          <p:nvPr/>
        </p:nvPicPr>
        <p:blipFill>
          <a:blip r:embed="rId3"/>
          <a:stretch>
            <a:fillRect/>
          </a:stretch>
        </p:blipFill>
        <p:spPr>
          <a:xfrm>
            <a:off x="12979002" y="10875326"/>
            <a:ext cx="17163853" cy="4004898"/>
          </a:xfrm>
          <a:prstGeom prst="rect">
            <a:avLst/>
          </a:prstGeom>
        </p:spPr>
      </p:pic>
      <p:cxnSp>
        <p:nvCxnSpPr>
          <p:cNvPr id="45" name="Straight Arrow Connector 44">
            <a:extLst>
              <a:ext uri="{FF2B5EF4-FFF2-40B4-BE49-F238E27FC236}">
                <a16:creationId xmlns:a16="http://schemas.microsoft.com/office/drawing/2014/main" id="{DFE7B6CE-03D7-0146-8D26-876B3137A5E9}"/>
              </a:ext>
            </a:extLst>
          </p:cNvPr>
          <p:cNvCxnSpPr/>
          <p:nvPr/>
        </p:nvCxnSpPr>
        <p:spPr>
          <a:xfrm flipH="1">
            <a:off x="24145057" y="8118279"/>
            <a:ext cx="889000" cy="1003230"/>
          </a:xfrm>
          <a:prstGeom prst="straightConnector1">
            <a:avLst/>
          </a:prstGeom>
          <a:ln w="2540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952E38A6-333B-EF42-9F61-0126AFE98A2F}"/>
              </a:ext>
            </a:extLst>
          </p:cNvPr>
          <p:cNvCxnSpPr/>
          <p:nvPr/>
        </p:nvCxnSpPr>
        <p:spPr>
          <a:xfrm flipH="1">
            <a:off x="29542038" y="11064648"/>
            <a:ext cx="889000" cy="1003230"/>
          </a:xfrm>
          <a:prstGeom prst="straightConnector1">
            <a:avLst/>
          </a:prstGeom>
          <a:ln w="254000">
            <a:solidFill>
              <a:srgbClr val="00B050"/>
            </a:solidFill>
            <a:tailEnd type="triangle"/>
          </a:ln>
        </p:spPr>
        <p:style>
          <a:lnRef idx="1">
            <a:schemeClr val="accent1"/>
          </a:lnRef>
          <a:fillRef idx="0">
            <a:schemeClr val="accent1"/>
          </a:fillRef>
          <a:effectRef idx="0">
            <a:schemeClr val="accent1"/>
          </a:effectRef>
          <a:fontRef idx="minor">
            <a:schemeClr val="tx1"/>
          </a:fontRef>
        </p:style>
      </p:cxnSp>
      <p:pic>
        <p:nvPicPr>
          <p:cNvPr id="47" name="Picture 46">
            <a:extLst>
              <a:ext uri="{FF2B5EF4-FFF2-40B4-BE49-F238E27FC236}">
                <a16:creationId xmlns:a16="http://schemas.microsoft.com/office/drawing/2014/main" id="{647EB3BD-4001-3C42-B7A3-7B40F7620B5E}"/>
              </a:ext>
            </a:extLst>
          </p:cNvPr>
          <p:cNvPicPr>
            <a:picLocks noChangeAspect="1"/>
          </p:cNvPicPr>
          <p:nvPr/>
        </p:nvPicPr>
        <p:blipFill>
          <a:blip r:embed="rId4"/>
          <a:stretch>
            <a:fillRect/>
          </a:stretch>
        </p:blipFill>
        <p:spPr>
          <a:xfrm>
            <a:off x="1397000" y="10875327"/>
            <a:ext cx="10468240" cy="8246782"/>
          </a:xfrm>
          <a:prstGeom prst="rect">
            <a:avLst/>
          </a:prstGeom>
        </p:spPr>
      </p:pic>
      <p:pic>
        <p:nvPicPr>
          <p:cNvPr id="48" name="Picture 47">
            <a:extLst>
              <a:ext uri="{FF2B5EF4-FFF2-40B4-BE49-F238E27FC236}">
                <a16:creationId xmlns:a16="http://schemas.microsoft.com/office/drawing/2014/main" id="{526120B4-11D3-1A45-8793-7850DE30FCB7}"/>
              </a:ext>
            </a:extLst>
          </p:cNvPr>
          <p:cNvPicPr>
            <a:picLocks noChangeAspect="1"/>
          </p:cNvPicPr>
          <p:nvPr/>
        </p:nvPicPr>
        <p:blipFill>
          <a:blip r:embed="rId5"/>
          <a:stretch>
            <a:fillRect/>
          </a:stretch>
        </p:blipFill>
        <p:spPr>
          <a:xfrm>
            <a:off x="15460948" y="18057744"/>
            <a:ext cx="14812532" cy="2957848"/>
          </a:xfrm>
          <a:prstGeom prst="rect">
            <a:avLst/>
          </a:prstGeom>
        </p:spPr>
      </p:pic>
      <p:pic>
        <p:nvPicPr>
          <p:cNvPr id="49" name="Picture 48">
            <a:extLst>
              <a:ext uri="{FF2B5EF4-FFF2-40B4-BE49-F238E27FC236}">
                <a16:creationId xmlns:a16="http://schemas.microsoft.com/office/drawing/2014/main" id="{9D931727-70C2-A944-81CC-05D9B4B58195}"/>
              </a:ext>
            </a:extLst>
          </p:cNvPr>
          <p:cNvPicPr>
            <a:picLocks noChangeAspect="1"/>
          </p:cNvPicPr>
          <p:nvPr/>
        </p:nvPicPr>
        <p:blipFill>
          <a:blip r:embed="rId6"/>
          <a:stretch>
            <a:fillRect/>
          </a:stretch>
        </p:blipFill>
        <p:spPr>
          <a:xfrm>
            <a:off x="21268576" y="20739099"/>
            <a:ext cx="12599969" cy="3423652"/>
          </a:xfrm>
          <a:prstGeom prst="rect">
            <a:avLst/>
          </a:prstGeom>
        </p:spPr>
      </p:pic>
      <p:sp>
        <p:nvSpPr>
          <p:cNvPr id="50" name="TextBox 49">
            <a:extLst>
              <a:ext uri="{FF2B5EF4-FFF2-40B4-BE49-F238E27FC236}">
                <a16:creationId xmlns:a16="http://schemas.microsoft.com/office/drawing/2014/main" id="{D88E4115-25B2-B646-93D0-4778F38EE199}"/>
              </a:ext>
            </a:extLst>
          </p:cNvPr>
          <p:cNvSpPr txBox="1"/>
          <p:nvPr/>
        </p:nvSpPr>
        <p:spPr>
          <a:xfrm>
            <a:off x="13335000" y="15980253"/>
            <a:ext cx="21771240" cy="2092689"/>
          </a:xfrm>
          <a:prstGeom prst="rect">
            <a:avLst/>
          </a:prstGeom>
          <a:noFill/>
        </p:spPr>
        <p:txBody>
          <a:bodyPr wrap="square" rtlCol="0">
            <a:spAutoFit/>
          </a:bodyPr>
          <a:lstStyle/>
          <a:p>
            <a:r>
              <a:rPr lang="en-US" sz="4333" dirty="0"/>
              <a:t>Do NOT scale any images by using anchor points directly horizontal or vertical, which gives the image the appearance of being stretched, as this would result in a significant misrepresentation of a logo or inaccurate depiction of data/charts. </a:t>
            </a:r>
          </a:p>
        </p:txBody>
      </p:sp>
      <p:cxnSp>
        <p:nvCxnSpPr>
          <p:cNvPr id="51" name="Straight Arrow Connector 50">
            <a:extLst>
              <a:ext uri="{FF2B5EF4-FFF2-40B4-BE49-F238E27FC236}">
                <a16:creationId xmlns:a16="http://schemas.microsoft.com/office/drawing/2014/main" id="{CD48349E-251E-C046-8E21-E02E3CFF60E4}"/>
              </a:ext>
            </a:extLst>
          </p:cNvPr>
          <p:cNvCxnSpPr>
            <a:cxnSpLocks/>
          </p:cNvCxnSpPr>
          <p:nvPr/>
        </p:nvCxnSpPr>
        <p:spPr>
          <a:xfrm>
            <a:off x="14832305" y="19777143"/>
            <a:ext cx="996109" cy="0"/>
          </a:xfrm>
          <a:prstGeom prst="straightConnector1">
            <a:avLst/>
          </a:prstGeom>
          <a:ln w="2540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92776C3A-43D2-D541-B0AF-0A6E3F1B983A}"/>
              </a:ext>
            </a:extLst>
          </p:cNvPr>
          <p:cNvCxnSpPr>
            <a:cxnSpLocks/>
          </p:cNvCxnSpPr>
          <p:nvPr/>
        </p:nvCxnSpPr>
        <p:spPr>
          <a:xfrm flipV="1">
            <a:off x="27653228" y="23538474"/>
            <a:ext cx="0" cy="1163887"/>
          </a:xfrm>
          <a:prstGeom prst="straightConnector1">
            <a:avLst/>
          </a:prstGeom>
          <a:ln w="2540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53" name="TextBox 52">
            <a:extLst>
              <a:ext uri="{FF2B5EF4-FFF2-40B4-BE49-F238E27FC236}">
                <a16:creationId xmlns:a16="http://schemas.microsoft.com/office/drawing/2014/main" id="{7F9551D5-9F44-064C-A4D1-9B024F339673}"/>
              </a:ext>
            </a:extLst>
          </p:cNvPr>
          <p:cNvSpPr txBox="1"/>
          <p:nvPr/>
        </p:nvSpPr>
        <p:spPr>
          <a:xfrm>
            <a:off x="1360715" y="1188357"/>
            <a:ext cx="22267333" cy="1862048"/>
          </a:xfrm>
          <a:prstGeom prst="rect">
            <a:avLst/>
          </a:prstGeom>
          <a:noFill/>
        </p:spPr>
        <p:txBody>
          <a:bodyPr wrap="square" rtlCol="0">
            <a:spAutoFit/>
          </a:bodyPr>
          <a:lstStyle/>
          <a:p>
            <a:r>
              <a:rPr lang="en-US" sz="11500" b="1" dirty="0">
                <a:solidFill>
                  <a:srgbClr val="BF5700"/>
                </a:solidFill>
              </a:rPr>
              <a:t>EDITING BASICS</a:t>
            </a:r>
          </a:p>
        </p:txBody>
      </p:sp>
    </p:spTree>
    <p:extLst>
      <p:ext uri="{BB962C8B-B14F-4D97-AF65-F5344CB8AC3E}">
        <p14:creationId xmlns:p14="http://schemas.microsoft.com/office/powerpoint/2010/main" val="22423845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113C0D72-68E4-7F4E-80ED-D402C3A5A873}"/>
              </a:ext>
            </a:extLst>
          </p:cNvPr>
          <p:cNvPicPr>
            <a:picLocks noChangeAspect="1"/>
          </p:cNvPicPr>
          <p:nvPr/>
        </p:nvPicPr>
        <p:blipFill>
          <a:blip r:embed="rId2"/>
          <a:stretch>
            <a:fillRect/>
          </a:stretch>
        </p:blipFill>
        <p:spPr>
          <a:xfrm>
            <a:off x="1469761" y="6558644"/>
            <a:ext cx="19648525" cy="8072268"/>
          </a:xfrm>
          <a:prstGeom prst="rect">
            <a:avLst/>
          </a:prstGeom>
        </p:spPr>
      </p:pic>
      <p:sp>
        <p:nvSpPr>
          <p:cNvPr id="4" name="TextBox 3">
            <a:extLst>
              <a:ext uri="{FF2B5EF4-FFF2-40B4-BE49-F238E27FC236}">
                <a16:creationId xmlns:a16="http://schemas.microsoft.com/office/drawing/2014/main" id="{ADA87657-E03A-7E44-9A35-205CA5A69503}"/>
              </a:ext>
            </a:extLst>
          </p:cNvPr>
          <p:cNvSpPr txBox="1"/>
          <p:nvPr/>
        </p:nvSpPr>
        <p:spPr>
          <a:xfrm>
            <a:off x="1360715" y="3669160"/>
            <a:ext cx="22039792" cy="2759473"/>
          </a:xfrm>
          <a:prstGeom prst="rect">
            <a:avLst/>
          </a:prstGeom>
          <a:noFill/>
        </p:spPr>
        <p:txBody>
          <a:bodyPr wrap="square" rtlCol="0">
            <a:spAutoFit/>
          </a:bodyPr>
          <a:lstStyle/>
          <a:p>
            <a:r>
              <a:rPr lang="en-US" sz="4333" b="1" dirty="0">
                <a:solidFill>
                  <a:srgbClr val="C00000"/>
                </a:solidFill>
              </a:rPr>
              <a:t>DO NOT </a:t>
            </a:r>
            <a:r>
              <a:rPr lang="en-US" sz="4333" b="1" dirty="0"/>
              <a:t>USE OUTDATED LOGOS</a:t>
            </a:r>
          </a:p>
          <a:p>
            <a:r>
              <a:rPr lang="en-US" sz="4333" dirty="0"/>
              <a:t>Check to make sure you are not using an outdated version of that group’s logo (for example, the CNS official logo is now the version that incorporates the university shield, and the nautilus version of the logo should be retired for all uses). </a:t>
            </a:r>
          </a:p>
        </p:txBody>
      </p:sp>
      <p:sp>
        <p:nvSpPr>
          <p:cNvPr id="8" name="TextBox 7">
            <a:extLst>
              <a:ext uri="{FF2B5EF4-FFF2-40B4-BE49-F238E27FC236}">
                <a16:creationId xmlns:a16="http://schemas.microsoft.com/office/drawing/2014/main" id="{441B2CC4-1712-6F42-8660-75301B91A9BC}"/>
              </a:ext>
            </a:extLst>
          </p:cNvPr>
          <p:cNvSpPr txBox="1"/>
          <p:nvPr/>
        </p:nvSpPr>
        <p:spPr>
          <a:xfrm>
            <a:off x="1360715" y="1188357"/>
            <a:ext cx="22267333" cy="1862048"/>
          </a:xfrm>
          <a:prstGeom prst="rect">
            <a:avLst/>
          </a:prstGeom>
          <a:noFill/>
        </p:spPr>
        <p:txBody>
          <a:bodyPr wrap="square" rtlCol="0">
            <a:spAutoFit/>
          </a:bodyPr>
          <a:lstStyle/>
          <a:p>
            <a:r>
              <a:rPr lang="en-US" sz="11500" b="1" dirty="0">
                <a:solidFill>
                  <a:srgbClr val="BF5700"/>
                </a:solidFill>
              </a:rPr>
              <a:t>LOGOS</a:t>
            </a:r>
          </a:p>
        </p:txBody>
      </p:sp>
      <p:pic>
        <p:nvPicPr>
          <p:cNvPr id="16" name="Picture 15">
            <a:extLst>
              <a:ext uri="{FF2B5EF4-FFF2-40B4-BE49-F238E27FC236}">
                <a16:creationId xmlns:a16="http://schemas.microsoft.com/office/drawing/2014/main" id="{FA22C330-DDD8-FC40-9996-57C6324B1FDA}"/>
              </a:ext>
            </a:extLst>
          </p:cNvPr>
          <p:cNvPicPr>
            <a:picLocks noChangeAspect="1"/>
          </p:cNvPicPr>
          <p:nvPr/>
        </p:nvPicPr>
        <p:blipFill>
          <a:blip r:embed="rId3"/>
          <a:stretch>
            <a:fillRect/>
          </a:stretch>
        </p:blipFill>
        <p:spPr>
          <a:xfrm>
            <a:off x="1469761" y="19602555"/>
            <a:ext cx="21761954" cy="6836881"/>
          </a:xfrm>
          <a:prstGeom prst="rect">
            <a:avLst/>
          </a:prstGeom>
        </p:spPr>
      </p:pic>
      <p:sp>
        <p:nvSpPr>
          <p:cNvPr id="5" name="TextBox 4">
            <a:extLst>
              <a:ext uri="{FF2B5EF4-FFF2-40B4-BE49-F238E27FC236}">
                <a16:creationId xmlns:a16="http://schemas.microsoft.com/office/drawing/2014/main" id="{4D26ECC9-4B20-434F-B5FF-CA74F3E72D7C}"/>
              </a:ext>
            </a:extLst>
          </p:cNvPr>
          <p:cNvSpPr txBox="1"/>
          <p:nvPr/>
        </p:nvSpPr>
        <p:spPr>
          <a:xfrm>
            <a:off x="1436122" y="14857666"/>
            <a:ext cx="22587858" cy="4759829"/>
          </a:xfrm>
          <a:prstGeom prst="rect">
            <a:avLst/>
          </a:prstGeom>
          <a:noFill/>
        </p:spPr>
        <p:txBody>
          <a:bodyPr wrap="square" rtlCol="0">
            <a:spAutoFit/>
          </a:bodyPr>
          <a:lstStyle/>
          <a:p>
            <a:r>
              <a:rPr lang="en-US" sz="4333" b="1" dirty="0">
                <a:solidFill>
                  <a:srgbClr val="C00000"/>
                </a:solidFill>
              </a:rPr>
              <a:t>DO NOT </a:t>
            </a:r>
            <a:r>
              <a:rPr lang="en-US" sz="4333" b="1" dirty="0"/>
              <a:t>USE REDUNDANT LOGOS</a:t>
            </a:r>
          </a:p>
          <a:p>
            <a:r>
              <a:rPr lang="en-US" sz="4333" dirty="0"/>
              <a:t>Consider the number of logos you are using and remove those that are repetitive. For example, you do not need the UT logo </a:t>
            </a:r>
            <a:r>
              <a:rPr lang="en-US" sz="4333" i="1" dirty="0"/>
              <a:t>and</a:t>
            </a:r>
            <a:r>
              <a:rPr lang="en-US" sz="4333" dirty="0"/>
              <a:t> the College of Natural Sciences logo </a:t>
            </a:r>
            <a:r>
              <a:rPr lang="en-US" sz="4333" i="1" dirty="0"/>
              <a:t>and</a:t>
            </a:r>
            <a:r>
              <a:rPr lang="en-US" sz="4333" dirty="0"/>
              <a:t> the FRI logo, because the official FRI logo includes three lines of text that read “The University of Texas at Austin, Freshman Research Initiative, College of Natural Sciences”. If you are just representing CNS and want to use the CNS logo, you do not need to represent the university separately (with the UT logo, UT seal, longhorn icon, </a:t>
            </a:r>
            <a:r>
              <a:rPr lang="en-US" sz="4333" dirty="0" err="1"/>
              <a:t>etc</a:t>
            </a:r>
            <a:r>
              <a:rPr lang="en-US" sz="4333" dirty="0"/>
              <a:t>) because “The University of Texas at Austin” is also in the CNS logo. </a:t>
            </a:r>
          </a:p>
        </p:txBody>
      </p:sp>
      <p:sp>
        <p:nvSpPr>
          <p:cNvPr id="9" name="TextBox 8">
            <a:extLst>
              <a:ext uri="{FF2B5EF4-FFF2-40B4-BE49-F238E27FC236}">
                <a16:creationId xmlns:a16="http://schemas.microsoft.com/office/drawing/2014/main" id="{F731CB58-D9EE-8745-B715-3EB5C6D204B2}"/>
              </a:ext>
            </a:extLst>
          </p:cNvPr>
          <p:cNvSpPr txBox="1"/>
          <p:nvPr/>
        </p:nvSpPr>
        <p:spPr>
          <a:xfrm>
            <a:off x="25127480" y="2111686"/>
            <a:ext cx="9978761" cy="12145889"/>
          </a:xfrm>
          <a:prstGeom prst="rect">
            <a:avLst/>
          </a:prstGeom>
          <a:noFill/>
        </p:spPr>
        <p:txBody>
          <a:bodyPr wrap="square" rtlCol="0">
            <a:spAutoFit/>
          </a:bodyPr>
          <a:lstStyle/>
          <a:p>
            <a:r>
              <a:rPr lang="en-US" sz="4333" b="1" dirty="0"/>
              <a:t>FOR CURRENT LOGO DOWNLOADS</a:t>
            </a:r>
          </a:p>
          <a:p>
            <a:r>
              <a:rPr lang="en-US" sz="4333" dirty="0"/>
              <a:t>If you do not have the current logos for the College of Natural Sciences, its departments, or its research centers/institutes, those files can be downloaded here:</a:t>
            </a:r>
          </a:p>
          <a:p>
            <a:r>
              <a:rPr lang="en-US" sz="4333" dirty="0">
                <a:hlinkClick r:id="rId4"/>
              </a:rPr>
              <a:t>https://cns.utexas.edu/communications/style-guide/downloads</a:t>
            </a:r>
            <a:endParaRPr lang="en-US" sz="4333" dirty="0"/>
          </a:p>
          <a:p>
            <a:r>
              <a:rPr lang="en-US" sz="4333" dirty="0"/>
              <a:t>University-level logos can be downloaded here:</a:t>
            </a:r>
          </a:p>
          <a:p>
            <a:r>
              <a:rPr lang="en-US" sz="4333" dirty="0">
                <a:hlinkClick r:id="rId5"/>
              </a:rPr>
              <a:t>https://brand.utexas.edu/identity/logos/</a:t>
            </a:r>
            <a:endParaRPr lang="en-US" sz="4333" dirty="0"/>
          </a:p>
          <a:p>
            <a:r>
              <a:rPr lang="en-US" sz="4333" dirty="0"/>
              <a:t>For more information about proper use versus misuse of CNS logos, visit:</a:t>
            </a:r>
          </a:p>
          <a:p>
            <a:r>
              <a:rPr lang="en-US" sz="4333" dirty="0">
                <a:hlinkClick r:id="rId6"/>
              </a:rPr>
              <a:t>https://cns.utexas.edu/communications/style-guide/logos-fonts-colors</a:t>
            </a:r>
            <a:endParaRPr lang="en-US" sz="4333" dirty="0"/>
          </a:p>
          <a:p>
            <a:r>
              <a:rPr lang="en-US" sz="4500" b="1" i="1" dirty="0"/>
              <a:t>MOST OF THESE LOGOS ARE ALREADY INCLUDED ON PAGE 6. </a:t>
            </a:r>
          </a:p>
          <a:p>
            <a:endParaRPr lang="en-US" sz="4333" dirty="0"/>
          </a:p>
        </p:txBody>
      </p:sp>
      <p:pic>
        <p:nvPicPr>
          <p:cNvPr id="3" name="Picture 2">
            <a:extLst>
              <a:ext uri="{FF2B5EF4-FFF2-40B4-BE49-F238E27FC236}">
                <a16:creationId xmlns:a16="http://schemas.microsoft.com/office/drawing/2014/main" id="{9814FDD6-B202-D44D-807E-F904E2AC9199}"/>
              </a:ext>
            </a:extLst>
          </p:cNvPr>
          <p:cNvPicPr>
            <a:picLocks noChangeAspect="1"/>
          </p:cNvPicPr>
          <p:nvPr/>
        </p:nvPicPr>
        <p:blipFill>
          <a:blip r:embed="rId7"/>
          <a:stretch>
            <a:fillRect/>
          </a:stretch>
        </p:blipFill>
        <p:spPr>
          <a:xfrm>
            <a:off x="25222729" y="19962726"/>
            <a:ext cx="10372991" cy="6455610"/>
          </a:xfrm>
          <a:prstGeom prst="rect">
            <a:avLst/>
          </a:prstGeom>
        </p:spPr>
      </p:pic>
      <p:sp>
        <p:nvSpPr>
          <p:cNvPr id="10" name="TextBox 9">
            <a:extLst>
              <a:ext uri="{FF2B5EF4-FFF2-40B4-BE49-F238E27FC236}">
                <a16:creationId xmlns:a16="http://schemas.microsoft.com/office/drawing/2014/main" id="{9F63D039-1B6B-EB4F-8A6D-9976D44B14C7}"/>
              </a:ext>
            </a:extLst>
          </p:cNvPr>
          <p:cNvSpPr txBox="1"/>
          <p:nvPr/>
        </p:nvSpPr>
        <p:spPr>
          <a:xfrm>
            <a:off x="25127479" y="14397101"/>
            <a:ext cx="9978761" cy="6170535"/>
          </a:xfrm>
          <a:prstGeom prst="rect">
            <a:avLst/>
          </a:prstGeom>
          <a:noFill/>
        </p:spPr>
        <p:txBody>
          <a:bodyPr wrap="square" rtlCol="0">
            <a:spAutoFit/>
          </a:bodyPr>
          <a:lstStyle/>
          <a:p>
            <a:r>
              <a:rPr lang="en-US" sz="4333" b="1" dirty="0"/>
              <a:t>INCLUDING OTHER LOGOS</a:t>
            </a:r>
          </a:p>
          <a:p>
            <a:r>
              <a:rPr lang="en-US" sz="4333" dirty="0"/>
              <a:t>If you need to include other logos, acknowledging funding support or partnership with other institutions, there are placeholders for such logos in the top right corner. Delete these gray shapes and position your logo files here. </a:t>
            </a:r>
            <a:r>
              <a:rPr lang="en-US" sz="4500" b="1" i="1" dirty="0"/>
              <a:t>COMMONLY USED FUNDING LOGOS ARE ALREADY INCLUDED ON PAGE 7. </a:t>
            </a:r>
            <a:endParaRPr lang="en-US" sz="4333" dirty="0"/>
          </a:p>
        </p:txBody>
      </p:sp>
    </p:spTree>
    <p:extLst>
      <p:ext uri="{BB962C8B-B14F-4D97-AF65-F5344CB8AC3E}">
        <p14:creationId xmlns:p14="http://schemas.microsoft.com/office/powerpoint/2010/main" val="28714315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ounded Rectangle 25">
            <a:extLst>
              <a:ext uri="{FF2B5EF4-FFF2-40B4-BE49-F238E27FC236}">
                <a16:creationId xmlns:a16="http://schemas.microsoft.com/office/drawing/2014/main" id="{CFEB7313-495D-5A45-B5E9-13533BCE2EB1}"/>
              </a:ext>
            </a:extLst>
          </p:cNvPr>
          <p:cNvSpPr/>
          <p:nvPr/>
        </p:nvSpPr>
        <p:spPr>
          <a:xfrm>
            <a:off x="980282" y="6096001"/>
            <a:ext cx="9306718" cy="6486408"/>
          </a:xfrm>
          <a:prstGeom prst="roundRect">
            <a:avLst>
              <a:gd name="adj" fmla="val 7577"/>
            </a:avLst>
          </a:prstGeom>
          <a:solidFill>
            <a:srgbClr val="BF5700">
              <a:alpha val="9804"/>
            </a:srgb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980">
              <a:latin typeface="Arial" panose="020B0604020202020204" pitchFamily="34" charset="0"/>
              <a:cs typeface="Arial" panose="020B0604020202020204" pitchFamily="34" charset="0"/>
            </a:endParaRPr>
          </a:p>
        </p:txBody>
      </p:sp>
      <p:sp>
        <p:nvSpPr>
          <p:cNvPr id="28" name="Rounded Rectangle 27">
            <a:extLst>
              <a:ext uri="{FF2B5EF4-FFF2-40B4-BE49-F238E27FC236}">
                <a16:creationId xmlns:a16="http://schemas.microsoft.com/office/drawing/2014/main" id="{ADC45AD7-151E-6446-96C5-BDBAC75CEF86}"/>
              </a:ext>
            </a:extLst>
          </p:cNvPr>
          <p:cNvSpPr/>
          <p:nvPr/>
        </p:nvSpPr>
        <p:spPr>
          <a:xfrm>
            <a:off x="1004705" y="13025759"/>
            <a:ext cx="9306718" cy="3159686"/>
          </a:xfrm>
          <a:prstGeom prst="roundRect">
            <a:avLst>
              <a:gd name="adj" fmla="val 14791"/>
            </a:avLst>
          </a:prstGeom>
          <a:solidFill>
            <a:srgbClr val="BF5700">
              <a:alpha val="9804"/>
            </a:srgb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980">
              <a:latin typeface="Arial" panose="020B0604020202020204" pitchFamily="34" charset="0"/>
              <a:cs typeface="Arial" panose="020B0604020202020204" pitchFamily="34" charset="0"/>
            </a:endParaRPr>
          </a:p>
        </p:txBody>
      </p:sp>
      <p:sp>
        <p:nvSpPr>
          <p:cNvPr id="33" name="Rounded Rectangle 32">
            <a:extLst>
              <a:ext uri="{FF2B5EF4-FFF2-40B4-BE49-F238E27FC236}">
                <a16:creationId xmlns:a16="http://schemas.microsoft.com/office/drawing/2014/main" id="{8AC4D36C-2C9E-0141-B549-DA18F5ADCD8A}"/>
              </a:ext>
            </a:extLst>
          </p:cNvPr>
          <p:cNvSpPr/>
          <p:nvPr/>
        </p:nvSpPr>
        <p:spPr>
          <a:xfrm>
            <a:off x="980282" y="16624186"/>
            <a:ext cx="9306718" cy="9474314"/>
          </a:xfrm>
          <a:prstGeom prst="roundRect">
            <a:avLst>
              <a:gd name="adj" fmla="val 5778"/>
            </a:avLst>
          </a:prstGeom>
          <a:solidFill>
            <a:srgbClr val="BF5700">
              <a:alpha val="9804"/>
            </a:srgb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980">
              <a:latin typeface="Arial" panose="020B0604020202020204" pitchFamily="34" charset="0"/>
              <a:cs typeface="Arial" panose="020B0604020202020204" pitchFamily="34" charset="0"/>
            </a:endParaRPr>
          </a:p>
        </p:txBody>
      </p:sp>
      <p:sp>
        <p:nvSpPr>
          <p:cNvPr id="35" name="Rounded Rectangle 34">
            <a:extLst>
              <a:ext uri="{FF2B5EF4-FFF2-40B4-BE49-F238E27FC236}">
                <a16:creationId xmlns:a16="http://schemas.microsoft.com/office/drawing/2014/main" id="{268764D5-8426-4F43-8677-857CC3B7013C}"/>
              </a:ext>
            </a:extLst>
          </p:cNvPr>
          <p:cNvSpPr/>
          <p:nvPr/>
        </p:nvSpPr>
        <p:spPr>
          <a:xfrm>
            <a:off x="11103241" y="6096000"/>
            <a:ext cx="14341738" cy="20002500"/>
          </a:xfrm>
          <a:prstGeom prst="roundRect">
            <a:avLst>
              <a:gd name="adj" fmla="val 3609"/>
            </a:avLst>
          </a:prstGeom>
          <a:solidFill>
            <a:srgbClr val="BF5700">
              <a:alpha val="9804"/>
            </a:srgb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980" dirty="0">
              <a:latin typeface="Arial" panose="020B0604020202020204" pitchFamily="34" charset="0"/>
              <a:cs typeface="Arial" panose="020B0604020202020204" pitchFamily="34" charset="0"/>
            </a:endParaRPr>
          </a:p>
        </p:txBody>
      </p:sp>
      <p:sp>
        <p:nvSpPr>
          <p:cNvPr id="27" name="TextBox 26">
            <a:extLst>
              <a:ext uri="{FF2B5EF4-FFF2-40B4-BE49-F238E27FC236}">
                <a16:creationId xmlns:a16="http://schemas.microsoft.com/office/drawing/2014/main" id="{D4DB1EA2-B500-2743-A29A-0CDBAB06E69C}"/>
              </a:ext>
            </a:extLst>
          </p:cNvPr>
          <p:cNvSpPr txBox="1"/>
          <p:nvPr/>
        </p:nvSpPr>
        <p:spPr>
          <a:xfrm>
            <a:off x="1445338" y="6292606"/>
            <a:ext cx="7344122" cy="733599"/>
          </a:xfrm>
          <a:prstGeom prst="rect">
            <a:avLst/>
          </a:prstGeom>
          <a:noFill/>
        </p:spPr>
        <p:txBody>
          <a:bodyPr wrap="square" rtlCol="0">
            <a:spAutoFit/>
          </a:bodyPr>
          <a:lstStyle/>
          <a:p>
            <a:r>
              <a:rPr lang="en-US" sz="4167" b="1" dirty="0">
                <a:solidFill>
                  <a:srgbClr val="BF5700"/>
                </a:solidFill>
                <a:latin typeface="Arial" panose="020B0604020202020204" pitchFamily="34" charset="0"/>
                <a:cs typeface="Arial" panose="020B0604020202020204" pitchFamily="34" charset="0"/>
              </a:rPr>
              <a:t>Abstract</a:t>
            </a:r>
          </a:p>
        </p:txBody>
      </p:sp>
      <p:sp>
        <p:nvSpPr>
          <p:cNvPr id="29" name="TextBox 28">
            <a:extLst>
              <a:ext uri="{FF2B5EF4-FFF2-40B4-BE49-F238E27FC236}">
                <a16:creationId xmlns:a16="http://schemas.microsoft.com/office/drawing/2014/main" id="{74BBD05E-4B49-5247-A607-2C12293B6203}"/>
              </a:ext>
            </a:extLst>
          </p:cNvPr>
          <p:cNvSpPr txBox="1"/>
          <p:nvPr/>
        </p:nvSpPr>
        <p:spPr>
          <a:xfrm>
            <a:off x="1469762" y="13222364"/>
            <a:ext cx="7344122" cy="733599"/>
          </a:xfrm>
          <a:prstGeom prst="rect">
            <a:avLst/>
          </a:prstGeom>
          <a:noFill/>
        </p:spPr>
        <p:txBody>
          <a:bodyPr wrap="square" rtlCol="0">
            <a:spAutoFit/>
          </a:bodyPr>
          <a:lstStyle/>
          <a:p>
            <a:r>
              <a:rPr lang="en-US" sz="4167" b="1" dirty="0">
                <a:solidFill>
                  <a:srgbClr val="BF5700"/>
                </a:solidFill>
                <a:latin typeface="Arial" panose="020B0604020202020204" pitchFamily="34" charset="0"/>
                <a:cs typeface="Arial" panose="020B0604020202020204" pitchFamily="34" charset="0"/>
              </a:rPr>
              <a:t>Goal</a:t>
            </a:r>
          </a:p>
        </p:txBody>
      </p:sp>
      <p:sp>
        <p:nvSpPr>
          <p:cNvPr id="34" name="TextBox 33">
            <a:extLst>
              <a:ext uri="{FF2B5EF4-FFF2-40B4-BE49-F238E27FC236}">
                <a16:creationId xmlns:a16="http://schemas.microsoft.com/office/drawing/2014/main" id="{7167B608-56D2-C141-812E-146016374B7A}"/>
              </a:ext>
            </a:extLst>
          </p:cNvPr>
          <p:cNvSpPr txBox="1"/>
          <p:nvPr/>
        </p:nvSpPr>
        <p:spPr>
          <a:xfrm>
            <a:off x="1445338" y="16820792"/>
            <a:ext cx="7344122" cy="733599"/>
          </a:xfrm>
          <a:prstGeom prst="rect">
            <a:avLst/>
          </a:prstGeom>
          <a:noFill/>
        </p:spPr>
        <p:txBody>
          <a:bodyPr wrap="square" rtlCol="0">
            <a:spAutoFit/>
          </a:bodyPr>
          <a:lstStyle/>
          <a:p>
            <a:r>
              <a:rPr lang="en-US" sz="4167" b="1" dirty="0">
                <a:solidFill>
                  <a:srgbClr val="BF5700"/>
                </a:solidFill>
                <a:latin typeface="Arial" panose="020B0604020202020204" pitchFamily="34" charset="0"/>
                <a:cs typeface="Arial" panose="020B0604020202020204" pitchFamily="34" charset="0"/>
              </a:rPr>
              <a:t>Design Problem</a:t>
            </a:r>
          </a:p>
        </p:txBody>
      </p:sp>
      <p:sp>
        <p:nvSpPr>
          <p:cNvPr id="36" name="TextBox 35">
            <a:extLst>
              <a:ext uri="{FF2B5EF4-FFF2-40B4-BE49-F238E27FC236}">
                <a16:creationId xmlns:a16="http://schemas.microsoft.com/office/drawing/2014/main" id="{6ACB49C8-D87B-F84D-A71D-389CD7F079E1}"/>
              </a:ext>
            </a:extLst>
          </p:cNvPr>
          <p:cNvSpPr txBox="1"/>
          <p:nvPr/>
        </p:nvSpPr>
        <p:spPr>
          <a:xfrm>
            <a:off x="11592720" y="6292606"/>
            <a:ext cx="10028415" cy="733599"/>
          </a:xfrm>
          <a:prstGeom prst="rect">
            <a:avLst/>
          </a:prstGeom>
          <a:noFill/>
        </p:spPr>
        <p:txBody>
          <a:bodyPr wrap="square" rtlCol="0">
            <a:spAutoFit/>
          </a:bodyPr>
          <a:lstStyle/>
          <a:p>
            <a:r>
              <a:rPr lang="en-US" sz="4167" b="1" dirty="0">
                <a:solidFill>
                  <a:srgbClr val="BF5700"/>
                </a:solidFill>
                <a:latin typeface="Arial" panose="020B0604020202020204" pitchFamily="34" charset="0"/>
                <a:cs typeface="Arial" panose="020B0604020202020204" pitchFamily="34" charset="0"/>
              </a:rPr>
              <a:t>Design Solution</a:t>
            </a:r>
          </a:p>
        </p:txBody>
      </p:sp>
      <p:grpSp>
        <p:nvGrpSpPr>
          <p:cNvPr id="3" name="Group 2">
            <a:extLst>
              <a:ext uri="{FF2B5EF4-FFF2-40B4-BE49-F238E27FC236}">
                <a16:creationId xmlns:a16="http://schemas.microsoft.com/office/drawing/2014/main" id="{0B7DE5F1-50BF-6F49-AF22-C17B383FA6E0}"/>
              </a:ext>
            </a:extLst>
          </p:cNvPr>
          <p:cNvGrpSpPr/>
          <p:nvPr/>
        </p:nvGrpSpPr>
        <p:grpSpPr>
          <a:xfrm>
            <a:off x="26289000" y="6099048"/>
            <a:ext cx="9306719" cy="9525225"/>
            <a:chOff x="26289000" y="16646770"/>
            <a:chExt cx="9306719" cy="4089509"/>
          </a:xfrm>
        </p:grpSpPr>
        <p:sp>
          <p:nvSpPr>
            <p:cNvPr id="39" name="Rounded Rectangle 38">
              <a:extLst>
                <a:ext uri="{FF2B5EF4-FFF2-40B4-BE49-F238E27FC236}">
                  <a16:creationId xmlns:a16="http://schemas.microsoft.com/office/drawing/2014/main" id="{A621D1C3-B755-EF44-9142-10F498AA58DF}"/>
                </a:ext>
              </a:extLst>
            </p:cNvPr>
            <p:cNvSpPr/>
            <p:nvPr/>
          </p:nvSpPr>
          <p:spPr>
            <a:xfrm>
              <a:off x="26289000" y="16646770"/>
              <a:ext cx="9306719" cy="4089509"/>
            </a:xfrm>
            <a:prstGeom prst="roundRect">
              <a:avLst>
                <a:gd name="adj" fmla="val 11160"/>
              </a:avLst>
            </a:prstGeom>
            <a:solidFill>
              <a:srgbClr val="BF5700">
                <a:alpha val="9804"/>
              </a:srgb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980">
                <a:latin typeface="Arial" panose="020B0604020202020204" pitchFamily="34" charset="0"/>
                <a:cs typeface="Arial" panose="020B0604020202020204" pitchFamily="34" charset="0"/>
              </a:endParaRPr>
            </a:p>
          </p:txBody>
        </p:sp>
        <p:sp>
          <p:nvSpPr>
            <p:cNvPr id="22" name="TextBox 21">
              <a:extLst>
                <a:ext uri="{FF2B5EF4-FFF2-40B4-BE49-F238E27FC236}">
                  <a16:creationId xmlns:a16="http://schemas.microsoft.com/office/drawing/2014/main" id="{1A8FFCE5-9811-C541-BAEF-E61E890EBD22}"/>
                </a:ext>
              </a:extLst>
            </p:cNvPr>
            <p:cNvSpPr txBox="1"/>
            <p:nvPr/>
          </p:nvSpPr>
          <p:spPr>
            <a:xfrm>
              <a:off x="26778479" y="17965712"/>
              <a:ext cx="8471078" cy="2486002"/>
            </a:xfrm>
            <a:prstGeom prst="rect">
              <a:avLst/>
            </a:prstGeom>
            <a:noFill/>
          </p:spPr>
          <p:txBody>
            <a:bodyPr wrap="square" rtlCol="0">
              <a:spAutoFit/>
            </a:bodyPr>
            <a:lstStyle/>
            <a:p>
              <a:r>
                <a:rPr lang="en-US" sz="2222" dirty="0" err="1">
                  <a:latin typeface="Arial" panose="020B0604020202020204" pitchFamily="34" charset="0"/>
                  <a:cs typeface="Arial" panose="020B0604020202020204" pitchFamily="34" charset="0"/>
                </a:rPr>
                <a:t>Vitam</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voloria</a:t>
              </a:r>
              <a:r>
                <a:rPr lang="en-US" sz="2222" dirty="0">
                  <a:latin typeface="Arial" panose="020B0604020202020204" pitchFamily="34" charset="0"/>
                  <a:cs typeface="Arial" panose="020B0604020202020204" pitchFamily="34" charset="0"/>
                </a:rPr>
                <a:t> con et, cum </a:t>
              </a:r>
              <a:r>
                <a:rPr lang="en-US" sz="2222" dirty="0" err="1">
                  <a:latin typeface="Arial" panose="020B0604020202020204" pitchFamily="34" charset="0"/>
                  <a:cs typeface="Arial" panose="020B0604020202020204" pitchFamily="34" charset="0"/>
                </a:rPr>
                <a:t>laboreium</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nam</a:t>
              </a:r>
              <a:r>
                <a:rPr lang="en-US" sz="2222" dirty="0">
                  <a:latin typeface="Arial" panose="020B0604020202020204" pitchFamily="34" charset="0"/>
                  <a:cs typeface="Arial" panose="020B0604020202020204" pitchFamily="34" charset="0"/>
                </a:rPr>
                <a:t> cum, quat </a:t>
              </a:r>
              <a:r>
                <a:rPr lang="en-US" sz="2222" dirty="0" err="1">
                  <a:latin typeface="Arial" panose="020B0604020202020204" pitchFamily="34" charset="0"/>
                  <a:cs typeface="Arial" panose="020B0604020202020204" pitchFamily="34" charset="0"/>
                </a:rPr>
                <a:t>paris</a:t>
              </a:r>
              <a:r>
                <a:rPr lang="en-US" sz="2222" dirty="0">
                  <a:latin typeface="Arial" panose="020B0604020202020204" pitchFamily="34" charset="0"/>
                  <a:cs typeface="Arial" panose="020B0604020202020204" pitchFamily="34" charset="0"/>
                </a:rPr>
                <a:t> as core </a:t>
              </a:r>
              <a:r>
                <a:rPr lang="en-US" sz="2222" dirty="0" err="1">
                  <a:latin typeface="Arial" panose="020B0604020202020204" pitchFamily="34" charset="0"/>
                  <a:cs typeface="Arial" panose="020B0604020202020204" pitchFamily="34" charset="0"/>
                </a:rPr>
                <a:t>volorest</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sust</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exceatur</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antio</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ea</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voluptas</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eumquatendit</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quas</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doluptatet</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aut</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landignam</a:t>
              </a:r>
              <a:r>
                <a:rPr lang="en-US" sz="2222" dirty="0">
                  <a:latin typeface="Arial" panose="020B0604020202020204" pitchFamily="34" charset="0"/>
                  <a:cs typeface="Arial" panose="020B0604020202020204" pitchFamily="34" charset="0"/>
                </a:rPr>
                <a:t> que </a:t>
              </a:r>
              <a:r>
                <a:rPr lang="en-US" sz="2222" dirty="0" err="1">
                  <a:latin typeface="Arial" panose="020B0604020202020204" pitchFamily="34" charset="0"/>
                  <a:cs typeface="Arial" panose="020B0604020202020204" pitchFamily="34" charset="0"/>
                </a:rPr>
                <a:t>lantur</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sania</a:t>
              </a:r>
              <a:r>
                <a:rPr lang="en-US" sz="2222" dirty="0">
                  <a:latin typeface="Arial" panose="020B0604020202020204" pitchFamily="34" charset="0"/>
                  <a:cs typeface="Arial" panose="020B0604020202020204" pitchFamily="34" charset="0"/>
                </a:rPr>
                <a:t> dem </a:t>
              </a:r>
              <a:r>
                <a:rPr lang="en-US" sz="2222" dirty="0" err="1">
                  <a:latin typeface="Arial" panose="020B0604020202020204" pitchFamily="34" charset="0"/>
                  <a:cs typeface="Arial" panose="020B0604020202020204" pitchFamily="34" charset="0"/>
                </a:rPr>
                <a:t>escidit</a:t>
              </a:r>
              <a:r>
                <a:rPr lang="en-US" sz="2222" dirty="0">
                  <a:latin typeface="Arial" panose="020B0604020202020204" pitchFamily="34" charset="0"/>
                  <a:cs typeface="Arial" panose="020B0604020202020204" pitchFamily="34" charset="0"/>
                </a:rPr>
                <a:t> min </a:t>
              </a:r>
              <a:r>
                <a:rPr lang="en-US" sz="2222" dirty="0" err="1">
                  <a:latin typeface="Arial" panose="020B0604020202020204" pitchFamily="34" charset="0"/>
                  <a:cs typeface="Arial" panose="020B0604020202020204" pitchFamily="34" charset="0"/>
                </a:rPr>
                <a:t>reruptiaero</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velis</a:t>
              </a:r>
              <a:r>
                <a:rPr lang="en-US" sz="2222" dirty="0">
                  <a:latin typeface="Arial" panose="020B0604020202020204" pitchFamily="34" charset="0"/>
                  <a:cs typeface="Arial" panose="020B0604020202020204" pitchFamily="34" charset="0"/>
                </a:rPr>
                <a:t> maximus </a:t>
              </a:r>
              <a:r>
                <a:rPr lang="en-US" sz="2222" dirty="0" err="1">
                  <a:latin typeface="Arial" panose="020B0604020202020204" pitchFamily="34" charset="0"/>
                  <a:cs typeface="Arial" panose="020B0604020202020204" pitchFamily="34" charset="0"/>
                </a:rPr>
                <a:t>aut</a:t>
              </a:r>
              <a:r>
                <a:rPr lang="en-US" sz="2222" dirty="0">
                  <a:latin typeface="Arial" panose="020B0604020202020204" pitchFamily="34" charset="0"/>
                  <a:cs typeface="Arial" panose="020B0604020202020204" pitchFamily="34" charset="0"/>
                </a:rPr>
                <a:t> que pe </a:t>
              </a:r>
              <a:r>
                <a:rPr lang="en-US" sz="2222" dirty="0" err="1">
                  <a:latin typeface="Arial" panose="020B0604020202020204" pitchFamily="34" charset="0"/>
                  <a:cs typeface="Arial" panose="020B0604020202020204" pitchFamily="34" charset="0"/>
                </a:rPr>
                <a:t>aliquas</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sequidisit</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omnient</a:t>
              </a:r>
              <a:r>
                <a:rPr lang="en-US" sz="2222" dirty="0">
                  <a:latin typeface="Arial" panose="020B0604020202020204" pitchFamily="34" charset="0"/>
                  <a:cs typeface="Arial" panose="020B0604020202020204" pitchFamily="34" charset="0"/>
                </a:rPr>
                <a:t> hit lam </a:t>
              </a:r>
              <a:r>
                <a:rPr lang="en-US" sz="2222" dirty="0" err="1">
                  <a:latin typeface="Arial" panose="020B0604020202020204" pitchFamily="34" charset="0"/>
                  <a:cs typeface="Arial" panose="020B0604020202020204" pitchFamily="34" charset="0"/>
                </a:rPr>
                <a:t>eicias</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modio</a:t>
              </a:r>
              <a:r>
                <a:rPr lang="en-US" sz="2222" dirty="0">
                  <a:latin typeface="Arial" panose="020B0604020202020204" pitchFamily="34" charset="0"/>
                  <a:cs typeface="Arial" panose="020B0604020202020204" pitchFamily="34" charset="0"/>
                </a:rPr>
                <a:t> con nisin </a:t>
              </a:r>
              <a:r>
                <a:rPr lang="en-US" sz="2222" dirty="0" err="1">
                  <a:latin typeface="Arial" panose="020B0604020202020204" pitchFamily="34" charset="0"/>
                  <a:cs typeface="Arial" panose="020B0604020202020204" pitchFamily="34" charset="0"/>
                </a:rPr>
                <a:t>pediam</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ent</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cust</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accaborit</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odio</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corehen</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dendae</a:t>
              </a:r>
              <a:r>
                <a:rPr lang="en-US" sz="2222" dirty="0">
                  <a:latin typeface="Arial" panose="020B0604020202020204" pitchFamily="34" charset="0"/>
                  <a:cs typeface="Arial" panose="020B0604020202020204" pitchFamily="34" charset="0"/>
                </a:rPr>
                <a:t> nonet </a:t>
              </a:r>
              <a:r>
                <a:rPr lang="en-US" sz="2222" dirty="0" err="1">
                  <a:latin typeface="Arial" panose="020B0604020202020204" pitchFamily="34" charset="0"/>
                  <a:cs typeface="Arial" panose="020B0604020202020204" pitchFamily="34" charset="0"/>
                </a:rPr>
                <a:t>eliquam</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aperorepe</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autatem</a:t>
              </a:r>
              <a:r>
                <a:rPr lang="en-US" sz="2222" dirty="0">
                  <a:latin typeface="Arial" panose="020B0604020202020204" pitchFamily="34" charset="0"/>
                  <a:cs typeface="Arial" panose="020B0604020202020204" pitchFamily="34" charset="0"/>
                </a:rPr>
                <a:t> voles </a:t>
              </a:r>
              <a:r>
                <a:rPr lang="en-US" sz="2222" dirty="0" err="1">
                  <a:latin typeface="Arial" panose="020B0604020202020204" pitchFamily="34" charset="0"/>
                  <a:cs typeface="Arial" panose="020B0604020202020204" pitchFamily="34" charset="0"/>
                </a:rPr>
                <a:t>int</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odic</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tem</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nis</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dolorrum</a:t>
              </a:r>
              <a:r>
                <a:rPr lang="en-US" sz="2222" dirty="0">
                  <a:latin typeface="Arial" panose="020B0604020202020204" pitchFamily="34" charset="0"/>
                  <a:cs typeface="Arial" panose="020B0604020202020204" pitchFamily="34" charset="0"/>
                </a:rPr>
                <a:t> que cores </a:t>
              </a:r>
              <a:r>
                <a:rPr lang="en-US" sz="2222" dirty="0" err="1">
                  <a:latin typeface="Arial" panose="020B0604020202020204" pitchFamily="34" charset="0"/>
                  <a:cs typeface="Arial" panose="020B0604020202020204" pitchFamily="34" charset="0"/>
                </a:rPr>
                <a:t>doluptaturi</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utemolorum</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imusam</a:t>
              </a:r>
              <a:r>
                <a:rPr lang="en-US" sz="2222" dirty="0">
                  <a:latin typeface="Arial" panose="020B0604020202020204" pitchFamily="34" charset="0"/>
                  <a:cs typeface="Arial" panose="020B0604020202020204" pitchFamily="34" charset="0"/>
                </a:rPr>
                <a:t>, </a:t>
              </a:r>
            </a:p>
          </p:txBody>
        </p:sp>
        <p:sp>
          <p:nvSpPr>
            <p:cNvPr id="40" name="TextBox 39">
              <a:extLst>
                <a:ext uri="{FF2B5EF4-FFF2-40B4-BE49-F238E27FC236}">
                  <a16:creationId xmlns:a16="http://schemas.microsoft.com/office/drawing/2014/main" id="{9845532E-C64C-8141-A3B4-D615B8645A5E}"/>
                </a:ext>
              </a:extLst>
            </p:cNvPr>
            <p:cNvSpPr txBox="1"/>
            <p:nvPr/>
          </p:nvSpPr>
          <p:spPr>
            <a:xfrm>
              <a:off x="26778478" y="16843374"/>
              <a:ext cx="8299981" cy="314959"/>
            </a:xfrm>
            <a:prstGeom prst="rect">
              <a:avLst/>
            </a:prstGeom>
            <a:noFill/>
          </p:spPr>
          <p:txBody>
            <a:bodyPr wrap="square" rtlCol="0">
              <a:spAutoFit/>
            </a:bodyPr>
            <a:lstStyle/>
            <a:p>
              <a:r>
                <a:rPr lang="en-US" sz="4167" b="1" dirty="0">
                  <a:solidFill>
                    <a:srgbClr val="BF5700"/>
                  </a:solidFill>
                  <a:latin typeface="Arial" panose="020B0604020202020204" pitchFamily="34" charset="0"/>
                  <a:cs typeface="Arial" panose="020B0604020202020204" pitchFamily="34" charset="0"/>
                </a:rPr>
                <a:t>System Architecture/Data Flow</a:t>
              </a:r>
            </a:p>
          </p:txBody>
        </p:sp>
      </p:grpSp>
      <p:sp>
        <p:nvSpPr>
          <p:cNvPr id="50" name="TextBox 49">
            <a:extLst>
              <a:ext uri="{FF2B5EF4-FFF2-40B4-BE49-F238E27FC236}">
                <a16:creationId xmlns:a16="http://schemas.microsoft.com/office/drawing/2014/main" id="{5ECD1E69-36E0-FD45-BC63-AE8858DA535A}"/>
              </a:ext>
            </a:extLst>
          </p:cNvPr>
          <p:cNvSpPr txBox="1"/>
          <p:nvPr/>
        </p:nvSpPr>
        <p:spPr>
          <a:xfrm>
            <a:off x="1469761" y="7388680"/>
            <a:ext cx="8563240" cy="4537717"/>
          </a:xfrm>
          <a:prstGeom prst="rect">
            <a:avLst/>
          </a:prstGeom>
          <a:noFill/>
        </p:spPr>
        <p:txBody>
          <a:bodyPr wrap="square" rtlCol="0">
            <a:spAutoFit/>
          </a:bodyPr>
          <a:lstStyle/>
          <a:p>
            <a:r>
              <a:rPr lang="en-US" sz="2222" dirty="0" err="1">
                <a:latin typeface="Arial" panose="020B0604020202020204" pitchFamily="34" charset="0"/>
                <a:cs typeface="Arial" panose="020B0604020202020204" pitchFamily="34" charset="0"/>
              </a:rPr>
              <a:t>Imintem</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quas</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porro</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debitis</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itius</a:t>
            </a:r>
            <a:r>
              <a:rPr lang="en-US" sz="2222" dirty="0">
                <a:latin typeface="Arial" panose="020B0604020202020204" pitchFamily="34" charset="0"/>
                <a:cs typeface="Arial" panose="020B0604020202020204" pitchFamily="34" charset="0"/>
              </a:rPr>
              <a:t>, nus id </a:t>
            </a:r>
            <a:r>
              <a:rPr lang="en-US" sz="2222" dirty="0" err="1">
                <a:latin typeface="Arial" panose="020B0604020202020204" pitchFamily="34" charset="0"/>
                <a:cs typeface="Arial" panose="020B0604020202020204" pitchFamily="34" charset="0"/>
              </a:rPr>
              <a:t>quat</a:t>
            </a:r>
            <a:r>
              <a:rPr lang="en-US" sz="2222" dirty="0">
                <a:latin typeface="Arial" panose="020B0604020202020204" pitchFamily="34" charset="0"/>
                <a:cs typeface="Arial" panose="020B0604020202020204" pitchFamily="34" charset="0"/>
              </a:rPr>
              <a:t> animus </a:t>
            </a:r>
            <a:r>
              <a:rPr lang="en-US" sz="2222" dirty="0" err="1">
                <a:latin typeface="Arial" panose="020B0604020202020204" pitchFamily="34" charset="0"/>
                <a:cs typeface="Arial" panose="020B0604020202020204" pitchFamily="34" charset="0"/>
              </a:rPr>
              <a:t>auda</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platust</a:t>
            </a:r>
            <a:r>
              <a:rPr lang="en-US" sz="2222" dirty="0">
                <a:latin typeface="Arial" panose="020B0604020202020204" pitchFamily="34" charset="0"/>
                <a:cs typeface="Arial" panose="020B0604020202020204" pitchFamily="34" charset="0"/>
              </a:rPr>
              <a:t> et </a:t>
            </a:r>
            <a:r>
              <a:rPr lang="en-US" sz="2222" dirty="0" err="1">
                <a:latin typeface="Arial" panose="020B0604020202020204" pitchFamily="34" charset="0"/>
                <a:cs typeface="Arial" panose="020B0604020202020204" pitchFamily="34" charset="0"/>
              </a:rPr>
              <a:t>imin</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perovitasped</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es</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ipsus</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mo</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maios</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eume</a:t>
            </a:r>
            <a:r>
              <a:rPr lang="en-US" sz="2222" dirty="0">
                <a:latin typeface="Arial" panose="020B0604020202020204" pitchFamily="34" charset="0"/>
                <a:cs typeface="Arial" panose="020B0604020202020204" pitchFamily="34" charset="0"/>
              </a:rPr>
              <a:t> di </a:t>
            </a:r>
            <a:r>
              <a:rPr lang="en-US" sz="2222" dirty="0" err="1">
                <a:latin typeface="Arial" panose="020B0604020202020204" pitchFamily="34" charset="0"/>
                <a:cs typeface="Arial" panose="020B0604020202020204" pitchFamily="34" charset="0"/>
              </a:rPr>
              <a:t>ut</a:t>
            </a:r>
            <a:r>
              <a:rPr lang="en-US" sz="2222" dirty="0">
                <a:latin typeface="Arial" panose="020B0604020202020204" pitchFamily="34" charset="0"/>
                <a:cs typeface="Arial" panose="020B0604020202020204" pitchFamily="34" charset="0"/>
              </a:rPr>
              <a:t> a </a:t>
            </a:r>
            <a:r>
              <a:rPr lang="en-US" sz="2222" dirty="0" err="1">
                <a:latin typeface="Arial" panose="020B0604020202020204" pitchFamily="34" charset="0"/>
                <a:cs typeface="Arial" panose="020B0604020202020204" pitchFamily="34" charset="0"/>
              </a:rPr>
              <a:t>dolupit</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sequam</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serio</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bea</a:t>
            </a:r>
            <a:r>
              <a:rPr lang="en-US" sz="2222" dirty="0">
                <a:latin typeface="Arial" panose="020B0604020202020204" pitchFamily="34" charset="0"/>
                <a:cs typeface="Arial" panose="020B0604020202020204" pitchFamily="34" charset="0"/>
              </a:rPr>
              <a:t> natis </a:t>
            </a:r>
            <a:r>
              <a:rPr lang="en-US" sz="2222" dirty="0" err="1">
                <a:latin typeface="Arial" panose="020B0604020202020204" pitchFamily="34" charset="0"/>
                <a:cs typeface="Arial" panose="020B0604020202020204" pitchFamily="34" charset="0"/>
              </a:rPr>
              <a:t>dolupta</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simperiae</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nate</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molorum</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eati</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ulparis</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magnieniam</a:t>
            </a:r>
            <a:r>
              <a:rPr lang="en-US" sz="2222" dirty="0">
                <a:latin typeface="Arial" panose="020B0604020202020204" pitchFamily="34" charset="0"/>
                <a:cs typeface="Arial" panose="020B0604020202020204" pitchFamily="34" charset="0"/>
              </a:rPr>
              <a:t>, to </a:t>
            </a:r>
            <a:r>
              <a:rPr lang="en-US" sz="2222" dirty="0" err="1">
                <a:latin typeface="Arial" panose="020B0604020202020204" pitchFamily="34" charset="0"/>
                <a:cs typeface="Arial" panose="020B0604020202020204" pitchFamily="34" charset="0"/>
              </a:rPr>
              <a:t>intotatur</a:t>
            </a:r>
            <a:r>
              <a:rPr lang="en-US" sz="2222" dirty="0">
                <a:latin typeface="Arial" panose="020B0604020202020204" pitchFamily="34" charset="0"/>
                <a:cs typeface="Arial" panose="020B0604020202020204" pitchFamily="34" charset="0"/>
              </a:rPr>
              <a:t>?</a:t>
            </a:r>
          </a:p>
          <a:p>
            <a:r>
              <a:rPr lang="en-US" sz="2222" dirty="0" err="1">
                <a:latin typeface="Arial" panose="020B0604020202020204" pitchFamily="34" charset="0"/>
                <a:cs typeface="Arial" panose="020B0604020202020204" pitchFamily="34" charset="0"/>
              </a:rPr>
              <a:t>Sunto</a:t>
            </a:r>
            <a:r>
              <a:rPr lang="en-US" sz="2222" dirty="0">
                <a:latin typeface="Arial" panose="020B0604020202020204" pitchFamily="34" charset="0"/>
                <a:cs typeface="Arial" panose="020B0604020202020204" pitchFamily="34" charset="0"/>
              </a:rPr>
              <a:t> into </a:t>
            </a:r>
            <a:r>
              <a:rPr lang="en-US" sz="2222" dirty="0" err="1">
                <a:latin typeface="Arial" panose="020B0604020202020204" pitchFamily="34" charset="0"/>
                <a:cs typeface="Arial" panose="020B0604020202020204" pitchFamily="34" charset="0"/>
              </a:rPr>
              <a:t>temperi</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aturerum</a:t>
            </a:r>
            <a:r>
              <a:rPr lang="en-US" sz="2222" dirty="0">
                <a:latin typeface="Arial" panose="020B0604020202020204" pitchFamily="34" charset="0"/>
                <a:cs typeface="Arial" panose="020B0604020202020204" pitchFamily="34" charset="0"/>
              </a:rPr>
              <a:t> et </a:t>
            </a:r>
            <a:r>
              <a:rPr lang="en-US" sz="2222" dirty="0" err="1">
                <a:latin typeface="Arial" panose="020B0604020202020204" pitchFamily="34" charset="0"/>
                <a:cs typeface="Arial" panose="020B0604020202020204" pitchFamily="34" charset="0"/>
              </a:rPr>
              <a:t>identio</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nsectatem</a:t>
            </a:r>
            <a:r>
              <a:rPr lang="en-US" sz="2222" dirty="0">
                <a:latin typeface="Arial" panose="020B0604020202020204" pitchFamily="34" charset="0"/>
                <a:cs typeface="Arial" panose="020B0604020202020204" pitchFamily="34" charset="0"/>
              </a:rPr>
              <a:t> quo </a:t>
            </a:r>
            <a:r>
              <a:rPr lang="en-US" sz="2222" dirty="0" err="1">
                <a:latin typeface="Arial" panose="020B0604020202020204" pitchFamily="34" charset="0"/>
                <a:cs typeface="Arial" panose="020B0604020202020204" pitchFamily="34" charset="0"/>
              </a:rPr>
              <a:t>dolorum</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fuga</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Itiatur</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quam</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vendus</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quodis</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reria</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volupienis</a:t>
            </a:r>
            <a:r>
              <a:rPr lang="en-US" sz="2222" dirty="0">
                <a:latin typeface="Arial" panose="020B0604020202020204" pitchFamily="34" charset="0"/>
                <a:cs typeface="Arial" panose="020B0604020202020204" pitchFamily="34" charset="0"/>
              </a:rPr>
              <a:t> con </a:t>
            </a:r>
            <a:r>
              <a:rPr lang="en-US" sz="2222" dirty="0" err="1">
                <a:latin typeface="Arial" panose="020B0604020202020204" pitchFamily="34" charset="0"/>
                <a:cs typeface="Arial" panose="020B0604020202020204" pitchFamily="34" charset="0"/>
              </a:rPr>
              <a:t>posto</a:t>
            </a:r>
            <a:r>
              <a:rPr lang="en-US" sz="2222" dirty="0">
                <a:latin typeface="Arial" panose="020B0604020202020204" pitchFamily="34" charset="0"/>
                <a:cs typeface="Arial" panose="020B0604020202020204" pitchFamily="34" charset="0"/>
              </a:rPr>
              <a:t> dolor </a:t>
            </a:r>
            <a:r>
              <a:rPr lang="en-US" sz="2222" dirty="0" err="1">
                <a:latin typeface="Arial" panose="020B0604020202020204" pitchFamily="34" charset="0"/>
                <a:cs typeface="Arial" panose="020B0604020202020204" pitchFamily="34" charset="0"/>
              </a:rPr>
              <a:t>sam</a:t>
            </a:r>
            <a:r>
              <a:rPr lang="en-US" sz="2222" dirty="0">
                <a:latin typeface="Arial" panose="020B0604020202020204" pitchFamily="34" charset="0"/>
                <a:cs typeface="Arial" panose="020B0604020202020204" pitchFamily="34" charset="0"/>
              </a:rPr>
              <a:t> debit </a:t>
            </a:r>
            <a:r>
              <a:rPr lang="en-US" sz="2222" dirty="0" err="1">
                <a:latin typeface="Arial" panose="020B0604020202020204" pitchFamily="34" charset="0"/>
                <a:cs typeface="Arial" panose="020B0604020202020204" pitchFamily="34" charset="0"/>
              </a:rPr>
              <a:t>experumet</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odit</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ut</a:t>
            </a:r>
            <a:r>
              <a:rPr lang="en-US" sz="2222" dirty="0">
                <a:latin typeface="Arial" panose="020B0604020202020204" pitchFamily="34" charset="0"/>
                <a:cs typeface="Arial" panose="020B0604020202020204" pitchFamily="34" charset="0"/>
              </a:rPr>
              <a:t> id </a:t>
            </a:r>
            <a:r>
              <a:rPr lang="en-US" sz="2222" dirty="0" err="1">
                <a:latin typeface="Arial" panose="020B0604020202020204" pitchFamily="34" charset="0"/>
                <a:cs typeface="Arial" panose="020B0604020202020204" pitchFamily="34" charset="0"/>
              </a:rPr>
              <a:t>molorrum</a:t>
            </a:r>
            <a:r>
              <a:rPr lang="en-US" sz="2222" dirty="0">
                <a:latin typeface="Arial" panose="020B0604020202020204" pitchFamily="34" charset="0"/>
                <a:cs typeface="Arial" panose="020B0604020202020204" pitchFamily="34" charset="0"/>
              </a:rPr>
              <a:t> que </a:t>
            </a:r>
            <a:r>
              <a:rPr lang="en-US" sz="2222" dirty="0" err="1">
                <a:latin typeface="Arial" panose="020B0604020202020204" pitchFamily="34" charset="0"/>
                <a:cs typeface="Arial" panose="020B0604020202020204" pitchFamily="34" charset="0"/>
              </a:rPr>
              <a:t>quam</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fuga</a:t>
            </a:r>
            <a:r>
              <a:rPr lang="en-US" sz="2222" dirty="0">
                <a:latin typeface="Arial" panose="020B0604020202020204" pitchFamily="34" charset="0"/>
                <a:cs typeface="Arial" panose="020B0604020202020204" pitchFamily="34" charset="0"/>
              </a:rPr>
              <a:t>. Et </a:t>
            </a:r>
            <a:r>
              <a:rPr lang="en-US" sz="2222" dirty="0" err="1">
                <a:latin typeface="Arial" panose="020B0604020202020204" pitchFamily="34" charset="0"/>
                <a:cs typeface="Arial" panose="020B0604020202020204" pitchFamily="34" charset="0"/>
              </a:rPr>
              <a:t>volorioraes</a:t>
            </a:r>
            <a:r>
              <a:rPr lang="en-US" sz="2222" dirty="0">
                <a:latin typeface="Arial" panose="020B0604020202020204" pitchFamily="34" charset="0"/>
                <a:cs typeface="Arial" panose="020B0604020202020204" pitchFamily="34" charset="0"/>
              </a:rPr>
              <a:t> alit, que </a:t>
            </a:r>
            <a:r>
              <a:rPr lang="en-US" sz="2222" dirty="0" err="1">
                <a:latin typeface="Arial" panose="020B0604020202020204" pitchFamily="34" charset="0"/>
                <a:cs typeface="Arial" panose="020B0604020202020204" pitchFamily="34" charset="0"/>
              </a:rPr>
              <a:t>plitati</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onemporro</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entorio</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rumendi</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simenimus</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mossimus</a:t>
            </a:r>
            <a:r>
              <a:rPr lang="en-US" sz="2222" dirty="0">
                <a:latin typeface="Arial" panose="020B0604020202020204" pitchFamily="34" charset="0"/>
                <a:cs typeface="Arial" panose="020B0604020202020204" pitchFamily="34" charset="0"/>
              </a:rPr>
              <a:t> re </a:t>
            </a:r>
            <a:r>
              <a:rPr lang="en-US" sz="2222" dirty="0" err="1">
                <a:latin typeface="Arial" panose="020B0604020202020204" pitchFamily="34" charset="0"/>
                <a:cs typeface="Arial" panose="020B0604020202020204" pitchFamily="34" charset="0"/>
              </a:rPr>
              <a:t>officit</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mo</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officae</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etur</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volorem</a:t>
            </a:r>
            <a:r>
              <a:rPr lang="en-US" sz="2222" dirty="0">
                <a:latin typeface="Arial" panose="020B0604020202020204" pitchFamily="34" charset="0"/>
                <a:cs typeface="Arial" panose="020B0604020202020204" pitchFamily="34" charset="0"/>
              </a:rPr>
              <a:t> et </a:t>
            </a:r>
            <a:r>
              <a:rPr lang="en-US" sz="2222" dirty="0" err="1">
                <a:latin typeface="Arial" panose="020B0604020202020204" pitchFamily="34" charset="0"/>
                <a:cs typeface="Arial" panose="020B0604020202020204" pitchFamily="34" charset="0"/>
              </a:rPr>
              <a:t>optae</a:t>
            </a:r>
            <a:r>
              <a:rPr lang="en-US" sz="2222" dirty="0">
                <a:latin typeface="Arial" panose="020B0604020202020204" pitchFamily="34" charset="0"/>
                <a:cs typeface="Arial" panose="020B0604020202020204" pitchFamily="34" charset="0"/>
              </a:rPr>
              <a:t>. Ut </a:t>
            </a:r>
            <a:r>
              <a:rPr lang="en-US" sz="2222" dirty="0" err="1">
                <a:latin typeface="Arial" panose="020B0604020202020204" pitchFamily="34" charset="0"/>
                <a:cs typeface="Arial" panose="020B0604020202020204" pitchFamily="34" charset="0"/>
              </a:rPr>
              <a:t>ipsam</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esto</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temquas</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dolores</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sitiandi</a:t>
            </a:r>
            <a:r>
              <a:rPr lang="en-US" sz="2222" dirty="0">
                <a:latin typeface="Arial" panose="020B0604020202020204" pitchFamily="34" charset="0"/>
                <a:cs typeface="Arial" panose="020B0604020202020204" pitchFamily="34" charset="0"/>
              </a:rPr>
              <a:t> arum </a:t>
            </a:r>
            <a:r>
              <a:rPr lang="en-US" sz="2222" dirty="0" err="1">
                <a:latin typeface="Arial" panose="020B0604020202020204" pitchFamily="34" charset="0"/>
                <a:cs typeface="Arial" panose="020B0604020202020204" pitchFamily="34" charset="0"/>
              </a:rPr>
              <a:t>ipicien</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debisimus</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doluptatius</a:t>
            </a:r>
            <a:r>
              <a:rPr lang="en-US" sz="2222" dirty="0">
                <a:latin typeface="Arial" panose="020B0604020202020204" pitchFamily="34" charset="0"/>
                <a:cs typeface="Arial" panose="020B0604020202020204" pitchFamily="34" charset="0"/>
              </a:rPr>
              <a:t>.</a:t>
            </a:r>
          </a:p>
          <a:p>
            <a:r>
              <a:rPr lang="en-US" sz="2222" dirty="0">
                <a:latin typeface="Arial" panose="020B0604020202020204" pitchFamily="34" charset="0"/>
                <a:cs typeface="Arial" panose="020B0604020202020204" pitchFamily="34" charset="0"/>
              </a:rPr>
              <a:t>As </a:t>
            </a:r>
            <a:r>
              <a:rPr lang="en-US" sz="2222" dirty="0" err="1">
                <a:latin typeface="Arial" panose="020B0604020202020204" pitchFamily="34" charset="0"/>
                <a:cs typeface="Arial" panose="020B0604020202020204" pitchFamily="34" charset="0"/>
              </a:rPr>
              <a:t>verepe</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sectis</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enda</a:t>
            </a:r>
            <a:r>
              <a:rPr lang="en-US" sz="2222" dirty="0">
                <a:latin typeface="Arial" panose="020B0604020202020204" pitchFamily="34" charset="0"/>
                <a:cs typeface="Arial" panose="020B0604020202020204" pitchFamily="34" charset="0"/>
              </a:rPr>
              <a:t> di </a:t>
            </a:r>
            <a:r>
              <a:rPr lang="en-US" sz="2222" dirty="0" err="1">
                <a:latin typeface="Arial" panose="020B0604020202020204" pitchFamily="34" charset="0"/>
                <a:cs typeface="Arial" panose="020B0604020202020204" pitchFamily="34" charset="0"/>
              </a:rPr>
              <a:t>incto</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etusda</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delectet</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eaque</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simusda</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ndanimus</a:t>
            </a:r>
            <a:r>
              <a:rPr lang="en-US" sz="2222" dirty="0">
                <a:latin typeface="Arial" panose="020B0604020202020204" pitchFamily="34" charset="0"/>
                <a:cs typeface="Arial" panose="020B0604020202020204" pitchFamily="34" charset="0"/>
              </a:rPr>
              <a:t>, sin </a:t>
            </a:r>
            <a:r>
              <a:rPr lang="en-US" sz="2222" dirty="0" err="1">
                <a:latin typeface="Arial" panose="020B0604020202020204" pitchFamily="34" charset="0"/>
                <a:cs typeface="Arial" panose="020B0604020202020204" pitchFamily="34" charset="0"/>
              </a:rPr>
              <a:t>cori</a:t>
            </a:r>
            <a:r>
              <a:rPr lang="en-US" sz="2222" dirty="0">
                <a:latin typeface="Arial" panose="020B0604020202020204" pitchFamily="34" charset="0"/>
                <a:cs typeface="Arial" panose="020B0604020202020204" pitchFamily="34" charset="0"/>
              </a:rPr>
              <a:t> rem id </a:t>
            </a:r>
            <a:r>
              <a:rPr lang="en-US" sz="2222" dirty="0" err="1">
                <a:latin typeface="Arial" panose="020B0604020202020204" pitchFamily="34" charset="0"/>
                <a:cs typeface="Arial" panose="020B0604020202020204" pitchFamily="34" charset="0"/>
              </a:rPr>
              <a:t>maximillut</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hari</a:t>
            </a:r>
            <a:r>
              <a:rPr lang="en-US" sz="2222" dirty="0">
                <a:latin typeface="Arial" panose="020B0604020202020204" pitchFamily="34" charset="0"/>
                <a:cs typeface="Arial" panose="020B0604020202020204" pitchFamily="34" charset="0"/>
              </a:rPr>
              <a:t> con </a:t>
            </a:r>
            <a:r>
              <a:rPr lang="en-US" sz="2222" dirty="0" err="1">
                <a:latin typeface="Arial" panose="020B0604020202020204" pitchFamily="34" charset="0"/>
                <a:cs typeface="Arial" panose="020B0604020202020204" pitchFamily="34" charset="0"/>
              </a:rPr>
              <a:t>ea</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quiam</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quam</a:t>
            </a:r>
            <a:r>
              <a:rPr lang="en-US" sz="2222" dirty="0">
                <a:latin typeface="Arial" panose="020B0604020202020204" pitchFamily="34" charset="0"/>
                <a:cs typeface="Arial" panose="020B0604020202020204" pitchFamily="34" charset="0"/>
              </a:rPr>
              <a:t> et </a:t>
            </a:r>
            <a:r>
              <a:rPr lang="en-US" sz="2222" dirty="0" err="1">
                <a:latin typeface="Arial" panose="020B0604020202020204" pitchFamily="34" charset="0"/>
                <a:cs typeface="Arial" panose="020B0604020202020204" pitchFamily="34" charset="0"/>
              </a:rPr>
              <a:t>enduci</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idunt</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corecta</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alicimp</a:t>
            </a:r>
            <a:endParaRPr lang="en-US" sz="2222" dirty="0">
              <a:latin typeface="Arial" panose="020B0604020202020204" pitchFamily="34" charset="0"/>
              <a:cs typeface="Arial" panose="020B0604020202020204" pitchFamily="34" charset="0"/>
            </a:endParaRPr>
          </a:p>
        </p:txBody>
      </p:sp>
      <p:sp>
        <p:nvSpPr>
          <p:cNvPr id="51" name="TextBox 50">
            <a:extLst>
              <a:ext uri="{FF2B5EF4-FFF2-40B4-BE49-F238E27FC236}">
                <a16:creationId xmlns:a16="http://schemas.microsoft.com/office/drawing/2014/main" id="{FD04DF3C-7406-9B4A-A47C-B987C2145B7B}"/>
              </a:ext>
            </a:extLst>
          </p:cNvPr>
          <p:cNvSpPr txBox="1"/>
          <p:nvPr/>
        </p:nvSpPr>
        <p:spPr>
          <a:xfrm>
            <a:off x="1469761" y="14362677"/>
            <a:ext cx="8563240" cy="1460143"/>
          </a:xfrm>
          <a:prstGeom prst="rect">
            <a:avLst/>
          </a:prstGeom>
          <a:noFill/>
        </p:spPr>
        <p:txBody>
          <a:bodyPr wrap="square" rtlCol="0">
            <a:spAutoFit/>
          </a:bodyPr>
          <a:lstStyle/>
          <a:p>
            <a:r>
              <a:rPr lang="en-US" sz="2222" dirty="0" err="1">
                <a:latin typeface="Arial" panose="020B0604020202020204" pitchFamily="34" charset="0"/>
                <a:cs typeface="Arial" panose="020B0604020202020204" pitchFamily="34" charset="0"/>
              </a:rPr>
              <a:t>Ugiatempore</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evenis</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rae</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doluptatum</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fugiam</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earchitiam</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dit</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tempe</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susdam</a:t>
            </a:r>
            <a:r>
              <a:rPr lang="en-US" sz="2222" dirty="0">
                <a:latin typeface="Arial" panose="020B0604020202020204" pitchFamily="34" charset="0"/>
                <a:cs typeface="Arial" panose="020B0604020202020204" pitchFamily="34" charset="0"/>
              </a:rPr>
              <a:t> qui </a:t>
            </a:r>
            <a:r>
              <a:rPr lang="en-US" sz="2222" dirty="0" err="1">
                <a:latin typeface="Arial" panose="020B0604020202020204" pitchFamily="34" charset="0"/>
                <a:cs typeface="Arial" panose="020B0604020202020204" pitchFamily="34" charset="0"/>
              </a:rPr>
              <a:t>asimin</a:t>
            </a:r>
            <a:r>
              <a:rPr lang="en-US" sz="2222" dirty="0">
                <a:latin typeface="Arial" panose="020B0604020202020204" pitchFamily="34" charset="0"/>
                <a:cs typeface="Arial" panose="020B0604020202020204" pitchFamily="34" charset="0"/>
              </a:rPr>
              <a:t> et </a:t>
            </a:r>
            <a:r>
              <a:rPr lang="en-US" sz="2222" dirty="0" err="1">
                <a:latin typeface="Arial" panose="020B0604020202020204" pitchFamily="34" charset="0"/>
                <a:cs typeface="Arial" panose="020B0604020202020204" pitchFamily="34" charset="0"/>
              </a:rPr>
              <a:t>quissequam</a:t>
            </a:r>
            <a:r>
              <a:rPr lang="en-US" sz="2222" dirty="0">
                <a:latin typeface="Arial" panose="020B0604020202020204" pitchFamily="34" charset="0"/>
                <a:cs typeface="Arial" panose="020B0604020202020204" pitchFamily="34" charset="0"/>
              </a:rPr>
              <a:t> la </a:t>
            </a:r>
            <a:r>
              <a:rPr lang="en-US" sz="2222" dirty="0" err="1">
                <a:latin typeface="Arial" panose="020B0604020202020204" pitchFamily="34" charset="0"/>
                <a:cs typeface="Arial" panose="020B0604020202020204" pitchFamily="34" charset="0"/>
              </a:rPr>
              <a:t>ni</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ipsunt</a:t>
            </a:r>
            <a:r>
              <a:rPr lang="en-US" sz="2222" dirty="0">
                <a:latin typeface="Arial" panose="020B0604020202020204" pitchFamily="34" charset="0"/>
                <a:cs typeface="Arial" panose="020B0604020202020204" pitchFamily="34" charset="0"/>
              </a:rPr>
              <a:t>.</a:t>
            </a:r>
          </a:p>
          <a:p>
            <a:r>
              <a:rPr lang="en-US" sz="2222" dirty="0">
                <a:latin typeface="Arial" panose="020B0604020202020204" pitchFamily="34" charset="0"/>
                <a:cs typeface="Arial" panose="020B0604020202020204" pitchFamily="34" charset="0"/>
              </a:rPr>
              <a:t>Ditat que </a:t>
            </a:r>
            <a:r>
              <a:rPr lang="en-US" sz="2222" dirty="0" err="1">
                <a:latin typeface="Arial" panose="020B0604020202020204" pitchFamily="34" charset="0"/>
                <a:cs typeface="Arial" panose="020B0604020202020204" pitchFamily="34" charset="0"/>
              </a:rPr>
              <a:t>voluptat</a:t>
            </a:r>
            <a:r>
              <a:rPr lang="en-US" sz="2222" dirty="0">
                <a:latin typeface="Arial" panose="020B0604020202020204" pitchFamily="34" charset="0"/>
                <a:cs typeface="Arial" panose="020B0604020202020204" pitchFamily="34" charset="0"/>
              </a:rPr>
              <a:t>. Dem </a:t>
            </a:r>
            <a:r>
              <a:rPr lang="en-US" sz="2222" dirty="0" err="1">
                <a:latin typeface="Arial" panose="020B0604020202020204" pitchFamily="34" charset="0"/>
                <a:cs typeface="Arial" panose="020B0604020202020204" pitchFamily="34" charset="0"/>
              </a:rPr>
              <a:t>nonem</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quis</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eum</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es</a:t>
            </a:r>
            <a:r>
              <a:rPr lang="en-US" sz="2222" dirty="0">
                <a:latin typeface="Arial" panose="020B0604020202020204" pitchFamily="34" charset="0"/>
                <a:cs typeface="Arial" panose="020B0604020202020204" pitchFamily="34" charset="0"/>
              </a:rPr>
              <a:t> et </a:t>
            </a:r>
            <a:r>
              <a:rPr lang="en-US" sz="2222" dirty="0" err="1">
                <a:latin typeface="Arial" panose="020B0604020202020204" pitchFamily="34" charset="0"/>
                <a:cs typeface="Arial" panose="020B0604020202020204" pitchFamily="34" charset="0"/>
              </a:rPr>
              <a:t>harcium</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rescias</a:t>
            </a:r>
            <a:r>
              <a:rPr lang="en-US" sz="2222" dirty="0">
                <a:latin typeface="Arial" panose="020B0604020202020204" pitchFamily="34" charset="0"/>
                <a:cs typeface="Arial" panose="020B0604020202020204" pitchFamily="34" charset="0"/>
              </a:rPr>
              <a:t> ex </a:t>
            </a:r>
            <a:r>
              <a:rPr lang="en-US" sz="2222" dirty="0" err="1">
                <a:latin typeface="Arial" panose="020B0604020202020204" pitchFamily="34" charset="0"/>
                <a:cs typeface="Arial" panose="020B0604020202020204" pitchFamily="34" charset="0"/>
              </a:rPr>
              <a:t>eos</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electus</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eicienet</a:t>
            </a:r>
            <a:r>
              <a:rPr lang="en-US" sz="2222" dirty="0">
                <a:latin typeface="Arial" panose="020B0604020202020204" pitchFamily="34" charset="0"/>
                <a:cs typeface="Arial" panose="020B0604020202020204" pitchFamily="34" charset="0"/>
              </a:rPr>
              <a:t> ex </a:t>
            </a:r>
            <a:r>
              <a:rPr lang="en-US" sz="2222" dirty="0" err="1">
                <a:latin typeface="Arial" panose="020B0604020202020204" pitchFamily="34" charset="0"/>
                <a:cs typeface="Arial" panose="020B0604020202020204" pitchFamily="34" charset="0"/>
              </a:rPr>
              <a:t>endi</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volupti</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busamus</a:t>
            </a:r>
            <a:r>
              <a:rPr lang="en-US" sz="2222" dirty="0">
                <a:latin typeface="Arial" panose="020B0604020202020204" pitchFamily="34" charset="0"/>
                <a:cs typeface="Arial" panose="020B0604020202020204" pitchFamily="34" charset="0"/>
              </a:rPr>
              <a:t>.</a:t>
            </a:r>
          </a:p>
        </p:txBody>
      </p:sp>
      <p:sp>
        <p:nvSpPr>
          <p:cNvPr id="52" name="TextBox 51">
            <a:extLst>
              <a:ext uri="{FF2B5EF4-FFF2-40B4-BE49-F238E27FC236}">
                <a16:creationId xmlns:a16="http://schemas.microsoft.com/office/drawing/2014/main" id="{9479C483-8BA9-E64B-B3E6-CEB56BF8F960}"/>
              </a:ext>
            </a:extLst>
          </p:cNvPr>
          <p:cNvSpPr txBox="1"/>
          <p:nvPr/>
        </p:nvSpPr>
        <p:spPr>
          <a:xfrm>
            <a:off x="1445338" y="22034909"/>
            <a:ext cx="8563240" cy="3511859"/>
          </a:xfrm>
          <a:prstGeom prst="rect">
            <a:avLst/>
          </a:prstGeom>
          <a:noFill/>
        </p:spPr>
        <p:txBody>
          <a:bodyPr wrap="square" rtlCol="0">
            <a:spAutoFit/>
          </a:bodyPr>
          <a:lstStyle/>
          <a:p>
            <a:r>
              <a:rPr lang="en-US" sz="2222" dirty="0">
                <a:latin typeface="Arial" panose="020B0604020202020204" pitchFamily="34" charset="0"/>
                <a:cs typeface="Arial" panose="020B0604020202020204" pitchFamily="34" charset="0"/>
              </a:rPr>
              <a:t>The healthcare industry still relies on fax machines to transmit patient information and data, including test results, diagnostic images, and insurance forms despite the fact that faxes are largely deprecated from widespread usage. Most physicians have databases of information collected from their own patients, but lack the means to collaborate and pool data with others. Sanctum alleviates this problem by providing a platform and an incentive for which to share verified data and allow users to build machine learning models from the data, increasing diagnostic efficiency and accuracy as more data is shared. Idk I just making stuff up</a:t>
            </a:r>
          </a:p>
        </p:txBody>
      </p:sp>
      <p:sp>
        <p:nvSpPr>
          <p:cNvPr id="54" name="Rectangle 53">
            <a:extLst>
              <a:ext uri="{FF2B5EF4-FFF2-40B4-BE49-F238E27FC236}">
                <a16:creationId xmlns:a16="http://schemas.microsoft.com/office/drawing/2014/main" id="{DB6240D0-54C1-E540-B912-C6C6DBF5BB1A}"/>
              </a:ext>
            </a:extLst>
          </p:cNvPr>
          <p:cNvSpPr/>
          <p:nvPr/>
        </p:nvSpPr>
        <p:spPr>
          <a:xfrm>
            <a:off x="11614634" y="15117129"/>
            <a:ext cx="4178043" cy="2822223"/>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980" dirty="0">
                <a:latin typeface="Arial" panose="020B0604020202020204" pitchFamily="34" charset="0"/>
                <a:cs typeface="Arial" panose="020B0604020202020204" pitchFamily="34" charset="0"/>
              </a:rPr>
              <a:t>figures</a:t>
            </a:r>
          </a:p>
        </p:txBody>
      </p:sp>
      <p:sp>
        <p:nvSpPr>
          <p:cNvPr id="55" name="Rectangle 54">
            <a:extLst>
              <a:ext uri="{FF2B5EF4-FFF2-40B4-BE49-F238E27FC236}">
                <a16:creationId xmlns:a16="http://schemas.microsoft.com/office/drawing/2014/main" id="{B9535BED-9D1E-6340-A802-FD378808B010}"/>
              </a:ext>
            </a:extLst>
          </p:cNvPr>
          <p:cNvSpPr/>
          <p:nvPr/>
        </p:nvSpPr>
        <p:spPr>
          <a:xfrm>
            <a:off x="11592719" y="21560441"/>
            <a:ext cx="13390563" cy="4220559"/>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980" dirty="0">
                <a:latin typeface="Arial" panose="020B0604020202020204" pitchFamily="34" charset="0"/>
                <a:cs typeface="Arial" panose="020B0604020202020204" pitchFamily="34" charset="0"/>
              </a:rPr>
              <a:t>figures</a:t>
            </a:r>
          </a:p>
        </p:txBody>
      </p:sp>
      <p:sp>
        <p:nvSpPr>
          <p:cNvPr id="56" name="TextBox 55">
            <a:extLst>
              <a:ext uri="{FF2B5EF4-FFF2-40B4-BE49-F238E27FC236}">
                <a16:creationId xmlns:a16="http://schemas.microsoft.com/office/drawing/2014/main" id="{70250DF9-BB69-FB41-9B71-9AEA033EF866}"/>
              </a:ext>
            </a:extLst>
          </p:cNvPr>
          <p:cNvSpPr txBox="1"/>
          <p:nvPr/>
        </p:nvSpPr>
        <p:spPr>
          <a:xfrm>
            <a:off x="11592719" y="18158006"/>
            <a:ext cx="13535560" cy="3169907"/>
          </a:xfrm>
          <a:prstGeom prst="rect">
            <a:avLst/>
          </a:prstGeom>
          <a:noFill/>
        </p:spPr>
        <p:txBody>
          <a:bodyPr wrap="square" rtlCol="0">
            <a:spAutoFit/>
          </a:bodyPr>
          <a:lstStyle/>
          <a:p>
            <a:r>
              <a:rPr lang="en-US" sz="2222" dirty="0" err="1">
                <a:latin typeface="Arial" panose="020B0604020202020204" pitchFamily="34" charset="0"/>
                <a:cs typeface="Arial" panose="020B0604020202020204" pitchFamily="34" charset="0"/>
              </a:rPr>
              <a:t>Imintem</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quas</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porro</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debitis</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itius</a:t>
            </a:r>
            <a:r>
              <a:rPr lang="en-US" sz="2222" dirty="0">
                <a:latin typeface="Arial" panose="020B0604020202020204" pitchFamily="34" charset="0"/>
                <a:cs typeface="Arial" panose="020B0604020202020204" pitchFamily="34" charset="0"/>
              </a:rPr>
              <a:t>, nus id </a:t>
            </a:r>
            <a:r>
              <a:rPr lang="en-US" sz="2222" dirty="0" err="1">
                <a:latin typeface="Arial" panose="020B0604020202020204" pitchFamily="34" charset="0"/>
                <a:cs typeface="Arial" panose="020B0604020202020204" pitchFamily="34" charset="0"/>
              </a:rPr>
              <a:t>quat</a:t>
            </a:r>
            <a:r>
              <a:rPr lang="en-US" sz="2222" dirty="0">
                <a:latin typeface="Arial" panose="020B0604020202020204" pitchFamily="34" charset="0"/>
                <a:cs typeface="Arial" panose="020B0604020202020204" pitchFamily="34" charset="0"/>
              </a:rPr>
              <a:t> animus </a:t>
            </a:r>
            <a:r>
              <a:rPr lang="en-US" sz="2222" dirty="0" err="1">
                <a:latin typeface="Arial" panose="020B0604020202020204" pitchFamily="34" charset="0"/>
                <a:cs typeface="Arial" panose="020B0604020202020204" pitchFamily="34" charset="0"/>
              </a:rPr>
              <a:t>auda</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platust</a:t>
            </a:r>
            <a:r>
              <a:rPr lang="en-US" sz="2222" dirty="0">
                <a:latin typeface="Arial" panose="020B0604020202020204" pitchFamily="34" charset="0"/>
                <a:cs typeface="Arial" panose="020B0604020202020204" pitchFamily="34" charset="0"/>
              </a:rPr>
              <a:t> et </a:t>
            </a:r>
            <a:r>
              <a:rPr lang="en-US" sz="2222" dirty="0" err="1">
                <a:latin typeface="Arial" panose="020B0604020202020204" pitchFamily="34" charset="0"/>
                <a:cs typeface="Arial" panose="020B0604020202020204" pitchFamily="34" charset="0"/>
              </a:rPr>
              <a:t>imin</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perovitasped</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es</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ipsus</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mo</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maios</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eume</a:t>
            </a:r>
            <a:r>
              <a:rPr lang="en-US" sz="2222" dirty="0">
                <a:latin typeface="Arial" panose="020B0604020202020204" pitchFamily="34" charset="0"/>
                <a:cs typeface="Arial" panose="020B0604020202020204" pitchFamily="34" charset="0"/>
              </a:rPr>
              <a:t> di </a:t>
            </a:r>
            <a:r>
              <a:rPr lang="en-US" sz="2222" dirty="0" err="1">
                <a:latin typeface="Arial" panose="020B0604020202020204" pitchFamily="34" charset="0"/>
                <a:cs typeface="Arial" panose="020B0604020202020204" pitchFamily="34" charset="0"/>
              </a:rPr>
              <a:t>ut</a:t>
            </a:r>
            <a:r>
              <a:rPr lang="en-US" sz="2222" dirty="0">
                <a:latin typeface="Arial" panose="020B0604020202020204" pitchFamily="34" charset="0"/>
                <a:cs typeface="Arial" panose="020B0604020202020204" pitchFamily="34" charset="0"/>
              </a:rPr>
              <a:t> a </a:t>
            </a:r>
            <a:r>
              <a:rPr lang="en-US" sz="2222" dirty="0" err="1">
                <a:latin typeface="Arial" panose="020B0604020202020204" pitchFamily="34" charset="0"/>
                <a:cs typeface="Arial" panose="020B0604020202020204" pitchFamily="34" charset="0"/>
              </a:rPr>
              <a:t>dolupit</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sequam</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serio</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bea</a:t>
            </a:r>
            <a:r>
              <a:rPr lang="en-US" sz="2222" dirty="0">
                <a:latin typeface="Arial" panose="020B0604020202020204" pitchFamily="34" charset="0"/>
                <a:cs typeface="Arial" panose="020B0604020202020204" pitchFamily="34" charset="0"/>
              </a:rPr>
              <a:t> natis </a:t>
            </a:r>
            <a:r>
              <a:rPr lang="en-US" sz="2222" dirty="0" err="1">
                <a:latin typeface="Arial" panose="020B0604020202020204" pitchFamily="34" charset="0"/>
                <a:cs typeface="Arial" panose="020B0604020202020204" pitchFamily="34" charset="0"/>
              </a:rPr>
              <a:t>dolupta</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simperiae</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nate</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molorum</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eati</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ulparis</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magnieniam</a:t>
            </a:r>
            <a:r>
              <a:rPr lang="en-US" sz="2222" dirty="0">
                <a:latin typeface="Arial" panose="020B0604020202020204" pitchFamily="34" charset="0"/>
                <a:cs typeface="Arial" panose="020B0604020202020204" pitchFamily="34" charset="0"/>
              </a:rPr>
              <a:t>, to </a:t>
            </a:r>
            <a:r>
              <a:rPr lang="en-US" sz="2222" dirty="0" err="1">
                <a:latin typeface="Arial" panose="020B0604020202020204" pitchFamily="34" charset="0"/>
                <a:cs typeface="Arial" panose="020B0604020202020204" pitchFamily="34" charset="0"/>
              </a:rPr>
              <a:t>intotatur</a:t>
            </a:r>
            <a:r>
              <a:rPr lang="en-US" sz="2222" dirty="0">
                <a:latin typeface="Arial" panose="020B0604020202020204" pitchFamily="34" charset="0"/>
                <a:cs typeface="Arial" panose="020B0604020202020204" pitchFamily="34" charset="0"/>
              </a:rPr>
              <a:t>?</a:t>
            </a:r>
          </a:p>
          <a:p>
            <a:r>
              <a:rPr lang="en-US" sz="2222" dirty="0" err="1">
                <a:latin typeface="Arial" panose="020B0604020202020204" pitchFamily="34" charset="0"/>
                <a:cs typeface="Arial" panose="020B0604020202020204" pitchFamily="34" charset="0"/>
              </a:rPr>
              <a:t>Sunto</a:t>
            </a:r>
            <a:r>
              <a:rPr lang="en-US" sz="2222" dirty="0">
                <a:latin typeface="Arial" panose="020B0604020202020204" pitchFamily="34" charset="0"/>
                <a:cs typeface="Arial" panose="020B0604020202020204" pitchFamily="34" charset="0"/>
              </a:rPr>
              <a:t> into </a:t>
            </a:r>
            <a:r>
              <a:rPr lang="en-US" sz="2222" dirty="0" err="1">
                <a:latin typeface="Arial" panose="020B0604020202020204" pitchFamily="34" charset="0"/>
                <a:cs typeface="Arial" panose="020B0604020202020204" pitchFamily="34" charset="0"/>
              </a:rPr>
              <a:t>temperi</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aturerum</a:t>
            </a:r>
            <a:r>
              <a:rPr lang="en-US" sz="2222" dirty="0">
                <a:latin typeface="Arial" panose="020B0604020202020204" pitchFamily="34" charset="0"/>
                <a:cs typeface="Arial" panose="020B0604020202020204" pitchFamily="34" charset="0"/>
              </a:rPr>
              <a:t> et </a:t>
            </a:r>
            <a:r>
              <a:rPr lang="en-US" sz="2222" dirty="0" err="1">
                <a:latin typeface="Arial" panose="020B0604020202020204" pitchFamily="34" charset="0"/>
                <a:cs typeface="Arial" panose="020B0604020202020204" pitchFamily="34" charset="0"/>
              </a:rPr>
              <a:t>identio</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nsectatem</a:t>
            </a:r>
            <a:r>
              <a:rPr lang="en-US" sz="2222" dirty="0">
                <a:latin typeface="Arial" panose="020B0604020202020204" pitchFamily="34" charset="0"/>
                <a:cs typeface="Arial" panose="020B0604020202020204" pitchFamily="34" charset="0"/>
              </a:rPr>
              <a:t> quo </a:t>
            </a:r>
            <a:r>
              <a:rPr lang="en-US" sz="2222" dirty="0" err="1">
                <a:latin typeface="Arial" panose="020B0604020202020204" pitchFamily="34" charset="0"/>
                <a:cs typeface="Arial" panose="020B0604020202020204" pitchFamily="34" charset="0"/>
              </a:rPr>
              <a:t>dolorum</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fuga</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Itiatur</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quam</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vendus</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quodis</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reria</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volupienis</a:t>
            </a:r>
            <a:r>
              <a:rPr lang="en-US" sz="2222" dirty="0">
                <a:latin typeface="Arial" panose="020B0604020202020204" pitchFamily="34" charset="0"/>
                <a:cs typeface="Arial" panose="020B0604020202020204" pitchFamily="34" charset="0"/>
              </a:rPr>
              <a:t> con </a:t>
            </a:r>
            <a:r>
              <a:rPr lang="en-US" sz="2222" dirty="0" err="1">
                <a:latin typeface="Arial" panose="020B0604020202020204" pitchFamily="34" charset="0"/>
                <a:cs typeface="Arial" panose="020B0604020202020204" pitchFamily="34" charset="0"/>
              </a:rPr>
              <a:t>posto</a:t>
            </a:r>
            <a:r>
              <a:rPr lang="en-US" sz="2222" dirty="0">
                <a:latin typeface="Arial" panose="020B0604020202020204" pitchFamily="34" charset="0"/>
                <a:cs typeface="Arial" panose="020B0604020202020204" pitchFamily="34" charset="0"/>
              </a:rPr>
              <a:t> dolor </a:t>
            </a:r>
            <a:r>
              <a:rPr lang="en-US" sz="2222" dirty="0" err="1">
                <a:latin typeface="Arial" panose="020B0604020202020204" pitchFamily="34" charset="0"/>
                <a:cs typeface="Arial" panose="020B0604020202020204" pitchFamily="34" charset="0"/>
              </a:rPr>
              <a:t>sam</a:t>
            </a:r>
            <a:r>
              <a:rPr lang="en-US" sz="2222" dirty="0">
                <a:latin typeface="Arial" panose="020B0604020202020204" pitchFamily="34" charset="0"/>
                <a:cs typeface="Arial" panose="020B0604020202020204" pitchFamily="34" charset="0"/>
              </a:rPr>
              <a:t> debit </a:t>
            </a:r>
            <a:r>
              <a:rPr lang="en-US" sz="2222" dirty="0" err="1">
                <a:latin typeface="Arial" panose="020B0604020202020204" pitchFamily="34" charset="0"/>
                <a:cs typeface="Arial" panose="020B0604020202020204" pitchFamily="34" charset="0"/>
              </a:rPr>
              <a:t>experumet</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odit</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ut</a:t>
            </a:r>
            <a:r>
              <a:rPr lang="en-US" sz="2222" dirty="0">
                <a:latin typeface="Arial" panose="020B0604020202020204" pitchFamily="34" charset="0"/>
                <a:cs typeface="Arial" panose="020B0604020202020204" pitchFamily="34" charset="0"/>
              </a:rPr>
              <a:t> id </a:t>
            </a:r>
            <a:r>
              <a:rPr lang="en-US" sz="2222" dirty="0" err="1">
                <a:latin typeface="Arial" panose="020B0604020202020204" pitchFamily="34" charset="0"/>
                <a:cs typeface="Arial" panose="020B0604020202020204" pitchFamily="34" charset="0"/>
              </a:rPr>
              <a:t>molorrum</a:t>
            </a:r>
            <a:r>
              <a:rPr lang="en-US" sz="2222" dirty="0">
                <a:latin typeface="Arial" panose="020B0604020202020204" pitchFamily="34" charset="0"/>
                <a:cs typeface="Arial" panose="020B0604020202020204" pitchFamily="34" charset="0"/>
              </a:rPr>
              <a:t> que </a:t>
            </a:r>
            <a:r>
              <a:rPr lang="en-US" sz="2222" dirty="0" err="1">
                <a:latin typeface="Arial" panose="020B0604020202020204" pitchFamily="34" charset="0"/>
                <a:cs typeface="Arial" panose="020B0604020202020204" pitchFamily="34" charset="0"/>
              </a:rPr>
              <a:t>quam</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fuga</a:t>
            </a:r>
            <a:r>
              <a:rPr lang="en-US" sz="2222" dirty="0">
                <a:latin typeface="Arial" panose="020B0604020202020204" pitchFamily="34" charset="0"/>
                <a:cs typeface="Arial" panose="020B0604020202020204" pitchFamily="34" charset="0"/>
              </a:rPr>
              <a:t>. Et </a:t>
            </a:r>
            <a:r>
              <a:rPr lang="en-US" sz="2222" dirty="0" err="1">
                <a:latin typeface="Arial" panose="020B0604020202020204" pitchFamily="34" charset="0"/>
                <a:cs typeface="Arial" panose="020B0604020202020204" pitchFamily="34" charset="0"/>
              </a:rPr>
              <a:t>volorioraes</a:t>
            </a:r>
            <a:r>
              <a:rPr lang="en-US" sz="2222" dirty="0">
                <a:latin typeface="Arial" panose="020B0604020202020204" pitchFamily="34" charset="0"/>
                <a:cs typeface="Arial" panose="020B0604020202020204" pitchFamily="34" charset="0"/>
              </a:rPr>
              <a:t> alit, que </a:t>
            </a:r>
            <a:r>
              <a:rPr lang="en-US" sz="2222" dirty="0" err="1">
                <a:latin typeface="Arial" panose="020B0604020202020204" pitchFamily="34" charset="0"/>
                <a:cs typeface="Arial" panose="020B0604020202020204" pitchFamily="34" charset="0"/>
              </a:rPr>
              <a:t>plitati</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onemporro</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entorio</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rumendi</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simenimus</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mossimus</a:t>
            </a:r>
            <a:r>
              <a:rPr lang="en-US" sz="2222" dirty="0">
                <a:latin typeface="Arial" panose="020B0604020202020204" pitchFamily="34" charset="0"/>
                <a:cs typeface="Arial" panose="020B0604020202020204" pitchFamily="34" charset="0"/>
              </a:rPr>
              <a:t> re </a:t>
            </a:r>
            <a:r>
              <a:rPr lang="en-US" sz="2222" dirty="0" err="1">
                <a:latin typeface="Arial" panose="020B0604020202020204" pitchFamily="34" charset="0"/>
                <a:cs typeface="Arial" panose="020B0604020202020204" pitchFamily="34" charset="0"/>
              </a:rPr>
              <a:t>officit</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mo</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officae</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etur</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volorem</a:t>
            </a:r>
            <a:r>
              <a:rPr lang="en-US" sz="2222" dirty="0">
                <a:latin typeface="Arial" panose="020B0604020202020204" pitchFamily="34" charset="0"/>
                <a:cs typeface="Arial" panose="020B0604020202020204" pitchFamily="34" charset="0"/>
              </a:rPr>
              <a:t> et </a:t>
            </a:r>
            <a:r>
              <a:rPr lang="en-US" sz="2222" dirty="0" err="1">
                <a:latin typeface="Arial" panose="020B0604020202020204" pitchFamily="34" charset="0"/>
                <a:cs typeface="Arial" panose="020B0604020202020204" pitchFamily="34" charset="0"/>
              </a:rPr>
              <a:t>optae</a:t>
            </a:r>
            <a:r>
              <a:rPr lang="en-US" sz="2222" dirty="0">
                <a:latin typeface="Arial" panose="020B0604020202020204" pitchFamily="34" charset="0"/>
                <a:cs typeface="Arial" panose="020B0604020202020204" pitchFamily="34" charset="0"/>
              </a:rPr>
              <a:t>. Ut </a:t>
            </a:r>
            <a:r>
              <a:rPr lang="en-US" sz="2222" dirty="0" err="1">
                <a:latin typeface="Arial" panose="020B0604020202020204" pitchFamily="34" charset="0"/>
                <a:cs typeface="Arial" panose="020B0604020202020204" pitchFamily="34" charset="0"/>
              </a:rPr>
              <a:t>ipsam</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esto</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temquas</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dolores</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sitiandi</a:t>
            </a:r>
            <a:r>
              <a:rPr lang="en-US" sz="2222" dirty="0">
                <a:latin typeface="Arial" panose="020B0604020202020204" pitchFamily="34" charset="0"/>
                <a:cs typeface="Arial" panose="020B0604020202020204" pitchFamily="34" charset="0"/>
              </a:rPr>
              <a:t> arum </a:t>
            </a:r>
            <a:r>
              <a:rPr lang="en-US" sz="2222" dirty="0" err="1">
                <a:latin typeface="Arial" panose="020B0604020202020204" pitchFamily="34" charset="0"/>
                <a:cs typeface="Arial" panose="020B0604020202020204" pitchFamily="34" charset="0"/>
              </a:rPr>
              <a:t>ipicien</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debisimus</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doluptatius</a:t>
            </a:r>
            <a:r>
              <a:rPr lang="en-US" sz="2222" dirty="0">
                <a:latin typeface="Arial" panose="020B0604020202020204" pitchFamily="34" charset="0"/>
                <a:cs typeface="Arial" panose="020B0604020202020204" pitchFamily="34" charset="0"/>
              </a:rPr>
              <a:t>.</a:t>
            </a:r>
          </a:p>
          <a:p>
            <a:r>
              <a:rPr lang="en-US" sz="2222" dirty="0">
                <a:latin typeface="Arial" panose="020B0604020202020204" pitchFamily="34" charset="0"/>
                <a:cs typeface="Arial" panose="020B0604020202020204" pitchFamily="34" charset="0"/>
              </a:rPr>
              <a:t>As </a:t>
            </a:r>
            <a:r>
              <a:rPr lang="en-US" sz="2222" dirty="0" err="1">
                <a:latin typeface="Arial" panose="020B0604020202020204" pitchFamily="34" charset="0"/>
                <a:cs typeface="Arial" panose="020B0604020202020204" pitchFamily="34" charset="0"/>
              </a:rPr>
              <a:t>verepe</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sectis</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enda</a:t>
            </a:r>
            <a:r>
              <a:rPr lang="en-US" sz="2222" dirty="0">
                <a:latin typeface="Arial" panose="020B0604020202020204" pitchFamily="34" charset="0"/>
                <a:cs typeface="Arial" panose="020B0604020202020204" pitchFamily="34" charset="0"/>
              </a:rPr>
              <a:t> di </a:t>
            </a:r>
            <a:r>
              <a:rPr lang="en-US" sz="2222" dirty="0" err="1">
                <a:latin typeface="Arial" panose="020B0604020202020204" pitchFamily="34" charset="0"/>
                <a:cs typeface="Arial" panose="020B0604020202020204" pitchFamily="34" charset="0"/>
              </a:rPr>
              <a:t>incto</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etusda</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delectet</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eaque</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simusda</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ndanimus</a:t>
            </a:r>
            <a:r>
              <a:rPr lang="en-US" sz="2222" dirty="0">
                <a:latin typeface="Arial" panose="020B0604020202020204" pitchFamily="34" charset="0"/>
                <a:cs typeface="Arial" panose="020B0604020202020204" pitchFamily="34" charset="0"/>
              </a:rPr>
              <a:t>, sin </a:t>
            </a:r>
            <a:r>
              <a:rPr lang="en-US" sz="2222" dirty="0" err="1">
                <a:latin typeface="Arial" panose="020B0604020202020204" pitchFamily="34" charset="0"/>
                <a:cs typeface="Arial" panose="020B0604020202020204" pitchFamily="34" charset="0"/>
              </a:rPr>
              <a:t>cori</a:t>
            </a:r>
            <a:r>
              <a:rPr lang="en-US" sz="2222" dirty="0">
                <a:latin typeface="Arial" panose="020B0604020202020204" pitchFamily="34" charset="0"/>
                <a:cs typeface="Arial" panose="020B0604020202020204" pitchFamily="34" charset="0"/>
              </a:rPr>
              <a:t> rem id </a:t>
            </a:r>
            <a:r>
              <a:rPr lang="en-US" sz="2222" dirty="0" err="1">
                <a:latin typeface="Arial" panose="020B0604020202020204" pitchFamily="34" charset="0"/>
                <a:cs typeface="Arial" panose="020B0604020202020204" pitchFamily="34" charset="0"/>
              </a:rPr>
              <a:t>maximillut</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hari</a:t>
            </a:r>
            <a:r>
              <a:rPr lang="en-US" sz="2222" dirty="0">
                <a:latin typeface="Arial" panose="020B0604020202020204" pitchFamily="34" charset="0"/>
                <a:cs typeface="Arial" panose="020B0604020202020204" pitchFamily="34" charset="0"/>
              </a:rPr>
              <a:t> con </a:t>
            </a:r>
            <a:r>
              <a:rPr lang="en-US" sz="2222" dirty="0" err="1">
                <a:latin typeface="Arial" panose="020B0604020202020204" pitchFamily="34" charset="0"/>
                <a:cs typeface="Arial" panose="020B0604020202020204" pitchFamily="34" charset="0"/>
              </a:rPr>
              <a:t>ea</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quiam</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quam</a:t>
            </a:r>
            <a:r>
              <a:rPr lang="en-US" sz="2222" dirty="0">
                <a:latin typeface="Arial" panose="020B0604020202020204" pitchFamily="34" charset="0"/>
                <a:cs typeface="Arial" panose="020B0604020202020204" pitchFamily="34" charset="0"/>
              </a:rPr>
              <a:t> et </a:t>
            </a:r>
            <a:r>
              <a:rPr lang="en-US" sz="2222" dirty="0" err="1">
                <a:latin typeface="Arial" panose="020B0604020202020204" pitchFamily="34" charset="0"/>
                <a:cs typeface="Arial" panose="020B0604020202020204" pitchFamily="34" charset="0"/>
              </a:rPr>
              <a:t>enduci</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idunt</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corecta</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alicimp</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oriaeperum</a:t>
            </a:r>
            <a:r>
              <a:rPr lang="en-US" sz="2222" dirty="0">
                <a:latin typeface="Arial" panose="020B0604020202020204" pitchFamily="34" charset="0"/>
                <a:cs typeface="Arial" panose="020B0604020202020204" pitchFamily="34" charset="0"/>
              </a:rPr>
              <a:t> et</a:t>
            </a:r>
          </a:p>
        </p:txBody>
      </p:sp>
      <p:sp>
        <p:nvSpPr>
          <p:cNvPr id="57" name="Rectangle 56">
            <a:extLst>
              <a:ext uri="{FF2B5EF4-FFF2-40B4-BE49-F238E27FC236}">
                <a16:creationId xmlns:a16="http://schemas.microsoft.com/office/drawing/2014/main" id="{DD94DC25-D33C-F344-98DB-8F53DDD5509C}"/>
              </a:ext>
            </a:extLst>
          </p:cNvPr>
          <p:cNvSpPr/>
          <p:nvPr/>
        </p:nvSpPr>
        <p:spPr>
          <a:xfrm>
            <a:off x="16200796" y="15117129"/>
            <a:ext cx="4178043" cy="2822223"/>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980" dirty="0">
                <a:latin typeface="Arial" panose="020B0604020202020204" pitchFamily="34" charset="0"/>
                <a:cs typeface="Arial" panose="020B0604020202020204" pitchFamily="34" charset="0"/>
              </a:rPr>
              <a:t>figures</a:t>
            </a:r>
          </a:p>
        </p:txBody>
      </p:sp>
      <p:sp>
        <p:nvSpPr>
          <p:cNvPr id="58" name="Rectangle 57">
            <a:extLst>
              <a:ext uri="{FF2B5EF4-FFF2-40B4-BE49-F238E27FC236}">
                <a16:creationId xmlns:a16="http://schemas.microsoft.com/office/drawing/2014/main" id="{6FB6D282-0EFB-FB45-9662-2DBEC21EC5B8}"/>
              </a:ext>
            </a:extLst>
          </p:cNvPr>
          <p:cNvSpPr/>
          <p:nvPr/>
        </p:nvSpPr>
        <p:spPr>
          <a:xfrm>
            <a:off x="20786959" y="15143490"/>
            <a:ext cx="4196323" cy="2822223"/>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980" dirty="0">
                <a:latin typeface="Arial" panose="020B0604020202020204" pitchFamily="34" charset="0"/>
                <a:cs typeface="Arial" panose="020B0604020202020204" pitchFamily="34" charset="0"/>
              </a:rPr>
              <a:t>figures</a:t>
            </a:r>
          </a:p>
        </p:txBody>
      </p:sp>
      <p:sp>
        <p:nvSpPr>
          <p:cNvPr id="60" name="Rectangle 59">
            <a:extLst>
              <a:ext uri="{FF2B5EF4-FFF2-40B4-BE49-F238E27FC236}">
                <a16:creationId xmlns:a16="http://schemas.microsoft.com/office/drawing/2014/main" id="{84C2FDCF-66DD-2C45-ADA4-C61068810EFC}"/>
              </a:ext>
            </a:extLst>
          </p:cNvPr>
          <p:cNvSpPr/>
          <p:nvPr/>
        </p:nvSpPr>
        <p:spPr>
          <a:xfrm>
            <a:off x="11592719" y="7410988"/>
            <a:ext cx="13390563" cy="7220792"/>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980" dirty="0">
                <a:latin typeface="Arial" panose="020B0604020202020204" pitchFamily="34" charset="0"/>
                <a:cs typeface="Arial" panose="020B0604020202020204" pitchFamily="34" charset="0"/>
              </a:rPr>
              <a:t>Billy diagrams</a:t>
            </a:r>
          </a:p>
        </p:txBody>
      </p:sp>
      <p:grpSp>
        <p:nvGrpSpPr>
          <p:cNvPr id="5" name="Group 4">
            <a:extLst>
              <a:ext uri="{FF2B5EF4-FFF2-40B4-BE49-F238E27FC236}">
                <a16:creationId xmlns:a16="http://schemas.microsoft.com/office/drawing/2014/main" id="{68D7B24D-6C63-71FE-868E-BF7F028AF083}"/>
              </a:ext>
            </a:extLst>
          </p:cNvPr>
          <p:cNvGrpSpPr/>
          <p:nvPr/>
        </p:nvGrpSpPr>
        <p:grpSpPr>
          <a:xfrm>
            <a:off x="26261220" y="16009056"/>
            <a:ext cx="9306719" cy="10089444"/>
            <a:chOff x="26289000" y="6096001"/>
            <a:chExt cx="9306719" cy="10089444"/>
          </a:xfrm>
        </p:grpSpPr>
        <p:sp>
          <p:nvSpPr>
            <p:cNvPr id="37" name="Rounded Rectangle 36">
              <a:extLst>
                <a:ext uri="{FF2B5EF4-FFF2-40B4-BE49-F238E27FC236}">
                  <a16:creationId xmlns:a16="http://schemas.microsoft.com/office/drawing/2014/main" id="{598AA989-5F71-7E43-80D9-2251410F7B80}"/>
                </a:ext>
              </a:extLst>
            </p:cNvPr>
            <p:cNvSpPr/>
            <p:nvPr/>
          </p:nvSpPr>
          <p:spPr>
            <a:xfrm>
              <a:off x="26289000" y="6096001"/>
              <a:ext cx="9306719" cy="10089444"/>
            </a:xfrm>
            <a:prstGeom prst="roundRect">
              <a:avLst>
                <a:gd name="adj" fmla="val 5598"/>
              </a:avLst>
            </a:prstGeom>
            <a:solidFill>
              <a:srgbClr val="BF5700">
                <a:alpha val="9804"/>
              </a:srgb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980">
                <a:latin typeface="Arial" panose="020B0604020202020204" pitchFamily="34" charset="0"/>
                <a:cs typeface="Arial" panose="020B0604020202020204" pitchFamily="34" charset="0"/>
              </a:endParaRPr>
            </a:p>
          </p:txBody>
        </p:sp>
        <p:sp>
          <p:nvSpPr>
            <p:cNvPr id="38" name="TextBox 37">
              <a:extLst>
                <a:ext uri="{FF2B5EF4-FFF2-40B4-BE49-F238E27FC236}">
                  <a16:creationId xmlns:a16="http://schemas.microsoft.com/office/drawing/2014/main" id="{8F06A471-7C96-C346-B83D-DDF3050EDD8B}"/>
                </a:ext>
              </a:extLst>
            </p:cNvPr>
            <p:cNvSpPr txBox="1"/>
            <p:nvPr/>
          </p:nvSpPr>
          <p:spPr>
            <a:xfrm>
              <a:off x="26778479" y="6292606"/>
              <a:ext cx="6617230" cy="733599"/>
            </a:xfrm>
            <a:prstGeom prst="rect">
              <a:avLst/>
            </a:prstGeom>
            <a:noFill/>
          </p:spPr>
          <p:txBody>
            <a:bodyPr wrap="square" rtlCol="0">
              <a:spAutoFit/>
            </a:bodyPr>
            <a:lstStyle/>
            <a:p>
              <a:r>
                <a:rPr lang="en-US" sz="4167" b="1" dirty="0">
                  <a:solidFill>
                    <a:srgbClr val="BF5700"/>
                  </a:solidFill>
                  <a:latin typeface="Arial" panose="020B0604020202020204" pitchFamily="34" charset="0"/>
                  <a:cs typeface="Arial" panose="020B0604020202020204" pitchFamily="34" charset="0"/>
                </a:rPr>
                <a:t>Conclusion</a:t>
              </a:r>
            </a:p>
          </p:txBody>
        </p:sp>
        <p:sp>
          <p:nvSpPr>
            <p:cNvPr id="53" name="TextBox 52">
              <a:extLst>
                <a:ext uri="{FF2B5EF4-FFF2-40B4-BE49-F238E27FC236}">
                  <a16:creationId xmlns:a16="http://schemas.microsoft.com/office/drawing/2014/main" id="{D59F092B-B6AB-8D47-9D74-CC09C41C75AD}"/>
                </a:ext>
              </a:extLst>
            </p:cNvPr>
            <p:cNvSpPr txBox="1"/>
            <p:nvPr/>
          </p:nvSpPr>
          <p:spPr>
            <a:xfrm>
              <a:off x="26778479" y="13678622"/>
              <a:ext cx="8486172" cy="2144048"/>
            </a:xfrm>
            <a:prstGeom prst="rect">
              <a:avLst/>
            </a:prstGeom>
            <a:noFill/>
          </p:spPr>
          <p:txBody>
            <a:bodyPr wrap="square" rtlCol="0">
              <a:spAutoFit/>
            </a:bodyPr>
            <a:lstStyle/>
            <a:p>
              <a:r>
                <a:rPr lang="en-US" sz="2222" dirty="0" err="1">
                  <a:latin typeface="Arial" panose="020B0604020202020204" pitchFamily="34" charset="0"/>
                  <a:cs typeface="Arial" panose="020B0604020202020204" pitchFamily="34" charset="0"/>
                </a:rPr>
                <a:t>Vitam</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voloria</a:t>
              </a:r>
              <a:r>
                <a:rPr lang="en-US" sz="2222" dirty="0">
                  <a:latin typeface="Arial" panose="020B0604020202020204" pitchFamily="34" charset="0"/>
                  <a:cs typeface="Arial" panose="020B0604020202020204" pitchFamily="34" charset="0"/>
                </a:rPr>
                <a:t> con et, cum </a:t>
              </a:r>
              <a:r>
                <a:rPr lang="en-US" sz="2222" dirty="0" err="1">
                  <a:latin typeface="Arial" panose="020B0604020202020204" pitchFamily="34" charset="0"/>
                  <a:cs typeface="Arial" panose="020B0604020202020204" pitchFamily="34" charset="0"/>
                </a:rPr>
                <a:t>laboreium</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nam</a:t>
              </a:r>
              <a:r>
                <a:rPr lang="en-US" sz="2222" dirty="0">
                  <a:latin typeface="Arial" panose="020B0604020202020204" pitchFamily="34" charset="0"/>
                  <a:cs typeface="Arial" panose="020B0604020202020204" pitchFamily="34" charset="0"/>
                </a:rPr>
                <a:t> cum, </a:t>
              </a:r>
              <a:r>
                <a:rPr lang="en-US" sz="2222" dirty="0" err="1">
                  <a:latin typeface="Arial" panose="020B0604020202020204" pitchFamily="34" charset="0"/>
                  <a:cs typeface="Arial" panose="020B0604020202020204" pitchFamily="34" charset="0"/>
                </a:rPr>
                <a:t>quat</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paris</a:t>
              </a:r>
              <a:r>
                <a:rPr lang="en-US" sz="2222" dirty="0">
                  <a:latin typeface="Arial" panose="020B0604020202020204" pitchFamily="34" charset="0"/>
                  <a:cs typeface="Arial" panose="020B0604020202020204" pitchFamily="34" charset="0"/>
                </a:rPr>
                <a:t> as core </a:t>
              </a:r>
              <a:r>
                <a:rPr lang="en-US" sz="2222" dirty="0" err="1">
                  <a:latin typeface="Arial" panose="020B0604020202020204" pitchFamily="34" charset="0"/>
                  <a:cs typeface="Arial" panose="020B0604020202020204" pitchFamily="34" charset="0"/>
                </a:rPr>
                <a:t>volorest</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sust</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exceatur</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antio</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ea</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voluptas</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eumquatendit</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quas</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doluptatet</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aut</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landignam</a:t>
              </a:r>
              <a:r>
                <a:rPr lang="en-US" sz="2222" dirty="0">
                  <a:latin typeface="Arial" panose="020B0604020202020204" pitchFamily="34" charset="0"/>
                  <a:cs typeface="Arial" panose="020B0604020202020204" pitchFamily="34" charset="0"/>
                </a:rPr>
                <a:t> que </a:t>
              </a:r>
              <a:r>
                <a:rPr lang="en-US" sz="2222" dirty="0" err="1">
                  <a:latin typeface="Arial" panose="020B0604020202020204" pitchFamily="34" charset="0"/>
                  <a:cs typeface="Arial" panose="020B0604020202020204" pitchFamily="34" charset="0"/>
                </a:rPr>
                <a:t>lantur</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sania</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dem</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escidit</a:t>
              </a:r>
              <a:r>
                <a:rPr lang="en-US" sz="2222" dirty="0">
                  <a:latin typeface="Arial" panose="020B0604020202020204" pitchFamily="34" charset="0"/>
                  <a:cs typeface="Arial" panose="020B0604020202020204" pitchFamily="34" charset="0"/>
                </a:rPr>
                <a:t> min </a:t>
              </a:r>
              <a:r>
                <a:rPr lang="en-US" sz="2222" dirty="0" err="1">
                  <a:latin typeface="Arial" panose="020B0604020202020204" pitchFamily="34" charset="0"/>
                  <a:cs typeface="Arial" panose="020B0604020202020204" pitchFamily="34" charset="0"/>
                </a:rPr>
                <a:t>reruptiaero</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velis</a:t>
              </a:r>
              <a:r>
                <a:rPr lang="en-US" sz="2222" dirty="0">
                  <a:latin typeface="Arial" panose="020B0604020202020204" pitchFamily="34" charset="0"/>
                  <a:cs typeface="Arial" panose="020B0604020202020204" pitchFamily="34" charset="0"/>
                </a:rPr>
                <a:t> maximus </a:t>
              </a:r>
              <a:r>
                <a:rPr lang="en-US" sz="2222" dirty="0" err="1">
                  <a:latin typeface="Arial" panose="020B0604020202020204" pitchFamily="34" charset="0"/>
                  <a:cs typeface="Arial" panose="020B0604020202020204" pitchFamily="34" charset="0"/>
                </a:rPr>
                <a:t>aut</a:t>
              </a:r>
              <a:r>
                <a:rPr lang="en-US" sz="2222" dirty="0">
                  <a:latin typeface="Arial" panose="020B0604020202020204" pitchFamily="34" charset="0"/>
                  <a:cs typeface="Arial" panose="020B0604020202020204" pitchFamily="34" charset="0"/>
                </a:rPr>
                <a:t> que </a:t>
              </a:r>
              <a:r>
                <a:rPr lang="en-US" sz="2222" dirty="0" err="1">
                  <a:latin typeface="Arial" panose="020B0604020202020204" pitchFamily="34" charset="0"/>
                  <a:cs typeface="Arial" panose="020B0604020202020204" pitchFamily="34" charset="0"/>
                </a:rPr>
                <a:t>pe</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aliquas</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sequidisit</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omnient</a:t>
              </a:r>
              <a:r>
                <a:rPr lang="en-US" sz="2222" dirty="0">
                  <a:latin typeface="Arial" panose="020B0604020202020204" pitchFamily="34" charset="0"/>
                  <a:cs typeface="Arial" panose="020B0604020202020204" pitchFamily="34" charset="0"/>
                </a:rPr>
                <a:t> hit lam </a:t>
              </a:r>
              <a:r>
                <a:rPr lang="en-US" sz="2222" dirty="0" err="1">
                  <a:latin typeface="Arial" panose="020B0604020202020204" pitchFamily="34" charset="0"/>
                  <a:cs typeface="Arial" panose="020B0604020202020204" pitchFamily="34" charset="0"/>
                </a:rPr>
                <a:t>eicias</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modio</a:t>
              </a:r>
              <a:r>
                <a:rPr lang="en-US" sz="2222" dirty="0">
                  <a:latin typeface="Arial" panose="020B0604020202020204" pitchFamily="34" charset="0"/>
                  <a:cs typeface="Arial" panose="020B0604020202020204" pitchFamily="34" charset="0"/>
                </a:rPr>
                <a:t> con </a:t>
              </a:r>
              <a:r>
                <a:rPr lang="en-US" sz="2222" dirty="0" err="1">
                  <a:latin typeface="Arial" panose="020B0604020202020204" pitchFamily="34" charset="0"/>
                  <a:cs typeface="Arial" panose="020B0604020202020204" pitchFamily="34" charset="0"/>
                </a:rPr>
                <a:t>nisin</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pediam</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ent</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cust</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accaborit</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odio</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corehen</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dendae</a:t>
              </a:r>
              <a:r>
                <a:rPr lang="en-US" sz="2222" dirty="0">
                  <a:latin typeface="Arial" panose="020B0604020202020204" pitchFamily="34" charset="0"/>
                  <a:cs typeface="Arial" panose="020B0604020202020204" pitchFamily="34" charset="0"/>
                </a:rPr>
                <a:t> nonet </a:t>
              </a:r>
              <a:r>
                <a:rPr lang="en-US" sz="2222" dirty="0" err="1">
                  <a:latin typeface="Arial" panose="020B0604020202020204" pitchFamily="34" charset="0"/>
                  <a:cs typeface="Arial" panose="020B0604020202020204" pitchFamily="34" charset="0"/>
                </a:rPr>
                <a:t>eliquam</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aperorepe</a:t>
              </a:r>
              <a:r>
                <a:rPr lang="en-US" sz="2222" dirty="0">
                  <a:latin typeface="Arial" panose="020B0604020202020204" pitchFamily="34" charset="0"/>
                  <a:cs typeface="Arial" panose="020B0604020202020204" pitchFamily="34" charset="0"/>
                </a:rPr>
                <a:t> </a:t>
              </a:r>
              <a:r>
                <a:rPr lang="en-US" sz="2222" dirty="0" err="1">
                  <a:latin typeface="Arial" panose="020B0604020202020204" pitchFamily="34" charset="0"/>
                  <a:cs typeface="Arial" panose="020B0604020202020204" pitchFamily="34" charset="0"/>
                </a:rPr>
                <a:t>autatem</a:t>
              </a:r>
              <a:endParaRPr lang="en-US" sz="2222" dirty="0">
                <a:latin typeface="Arial" panose="020B0604020202020204" pitchFamily="34" charset="0"/>
                <a:cs typeface="Arial" panose="020B0604020202020204" pitchFamily="34" charset="0"/>
              </a:endParaRPr>
            </a:p>
          </p:txBody>
        </p:sp>
        <p:sp>
          <p:nvSpPr>
            <p:cNvPr id="61" name="Rectangle 60">
              <a:extLst>
                <a:ext uri="{FF2B5EF4-FFF2-40B4-BE49-F238E27FC236}">
                  <a16:creationId xmlns:a16="http://schemas.microsoft.com/office/drawing/2014/main" id="{3ACB1B94-DEC1-9D40-9D99-D8390438A514}"/>
                </a:ext>
              </a:extLst>
            </p:cNvPr>
            <p:cNvSpPr/>
            <p:nvPr/>
          </p:nvSpPr>
          <p:spPr>
            <a:xfrm>
              <a:off x="26778479" y="7410988"/>
              <a:ext cx="8327761" cy="5968205"/>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980" dirty="0">
                  <a:latin typeface="Arial" panose="020B0604020202020204" pitchFamily="34" charset="0"/>
                  <a:cs typeface="Arial" panose="020B0604020202020204" pitchFamily="34" charset="0"/>
                </a:rPr>
                <a:t>figures</a:t>
              </a:r>
            </a:p>
          </p:txBody>
        </p:sp>
      </p:grpSp>
      <p:sp>
        <p:nvSpPr>
          <p:cNvPr id="46" name="TextBox 45">
            <a:extLst>
              <a:ext uri="{FF2B5EF4-FFF2-40B4-BE49-F238E27FC236}">
                <a16:creationId xmlns:a16="http://schemas.microsoft.com/office/drawing/2014/main" id="{42156CD3-9ACC-4D4D-81B9-AB06E8FC3055}"/>
              </a:ext>
            </a:extLst>
          </p:cNvPr>
          <p:cNvSpPr txBox="1"/>
          <p:nvPr/>
        </p:nvSpPr>
        <p:spPr>
          <a:xfrm>
            <a:off x="5555534" y="744579"/>
            <a:ext cx="25464932" cy="1938992"/>
          </a:xfrm>
          <a:prstGeom prst="rect">
            <a:avLst/>
          </a:prstGeom>
          <a:noFill/>
        </p:spPr>
        <p:txBody>
          <a:bodyPr wrap="square" rtlCol="0">
            <a:spAutoFit/>
          </a:bodyPr>
          <a:lstStyle/>
          <a:p>
            <a:pPr algn="ctr"/>
            <a:r>
              <a:rPr lang="en-US" sz="12000" b="1" dirty="0">
                <a:solidFill>
                  <a:srgbClr val="BF5700"/>
                </a:solidFill>
                <a:latin typeface="Arial" panose="020B0604020202020204" pitchFamily="34" charset="0"/>
                <a:cs typeface="Arial" panose="020B0604020202020204" pitchFamily="34" charset="0"/>
              </a:rPr>
              <a:t>Sanctum Healthcare Marketplace</a:t>
            </a:r>
          </a:p>
        </p:txBody>
      </p:sp>
      <p:sp>
        <p:nvSpPr>
          <p:cNvPr id="47" name="TextBox 46">
            <a:extLst>
              <a:ext uri="{FF2B5EF4-FFF2-40B4-BE49-F238E27FC236}">
                <a16:creationId xmlns:a16="http://schemas.microsoft.com/office/drawing/2014/main" id="{B77AAC98-8F0F-854E-A2AD-C9160ADE1DF4}"/>
              </a:ext>
            </a:extLst>
          </p:cNvPr>
          <p:cNvSpPr txBox="1"/>
          <p:nvPr/>
        </p:nvSpPr>
        <p:spPr>
          <a:xfrm>
            <a:off x="7427006" y="2985907"/>
            <a:ext cx="22393625" cy="1446550"/>
          </a:xfrm>
          <a:prstGeom prst="rect">
            <a:avLst/>
          </a:prstGeom>
          <a:noFill/>
        </p:spPr>
        <p:txBody>
          <a:bodyPr wrap="square" rtlCol="0">
            <a:spAutoFit/>
          </a:bodyPr>
          <a:lstStyle/>
          <a:p>
            <a:pPr algn="ctr"/>
            <a:r>
              <a:rPr lang="en-US" sz="4400" dirty="0">
                <a:latin typeface="Arial" panose="020B0604020202020204" pitchFamily="34" charset="0"/>
                <a:cs typeface="Arial" panose="020B0604020202020204" pitchFamily="34" charset="0"/>
              </a:rPr>
              <a:t>Billy Nguyen, Jacob Marquardt, Mihir Ali, Umar Choudry, Saleh Ahmad, and Helen Liu</a:t>
            </a:r>
            <a:br>
              <a:rPr lang="en-US" sz="4400" dirty="0">
                <a:latin typeface="Arial" panose="020B0604020202020204" pitchFamily="34" charset="0"/>
                <a:cs typeface="Arial" panose="020B0604020202020204" pitchFamily="34" charset="0"/>
              </a:rPr>
            </a:br>
            <a:r>
              <a:rPr lang="en-US" sz="4400" dirty="0">
                <a:latin typeface="Arial" panose="020B0604020202020204" pitchFamily="34" charset="0"/>
                <a:cs typeface="Arial" panose="020B0604020202020204" pitchFamily="34" charset="0"/>
              </a:rPr>
              <a:t>Faculty Mentor: Dr. Sriram Vishwanath</a:t>
            </a:r>
          </a:p>
        </p:txBody>
      </p:sp>
      <p:pic>
        <p:nvPicPr>
          <p:cNvPr id="2" name="Graphic 1">
            <a:extLst>
              <a:ext uri="{FF2B5EF4-FFF2-40B4-BE49-F238E27FC236}">
                <a16:creationId xmlns:a16="http://schemas.microsoft.com/office/drawing/2014/main" id="{73EA37E0-F0FD-DCE4-C109-28F16C4D6D0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65061" y="3274916"/>
            <a:ext cx="9032462" cy="2738566"/>
          </a:xfrm>
          <a:prstGeom prst="rect">
            <a:avLst/>
          </a:prstGeom>
        </p:spPr>
      </p:pic>
      <p:pic>
        <p:nvPicPr>
          <p:cNvPr id="2050" name="Picture 2" descr="Dermatopathology: Pathology – UT Southwestern, Dallas, Texas">
            <a:extLst>
              <a:ext uri="{FF2B5EF4-FFF2-40B4-BE49-F238E27FC236}">
                <a16:creationId xmlns:a16="http://schemas.microsoft.com/office/drawing/2014/main" id="{6C9EC2FC-2CEE-7A4D-FAEA-A4DE3D6C941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924261" y="17555321"/>
            <a:ext cx="5180573" cy="40408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63656322"/>
      </p:ext>
    </p:extLst>
  </p:cSld>
  <p:clrMapOvr>
    <a:masterClrMapping/>
  </p:clrMapOvr>
</p:sld>
</file>

<file path=ppt/theme/theme1.xml><?xml version="1.0" encoding="utf-8"?>
<a:theme xmlns:a="http://schemas.openxmlformats.org/drawingml/2006/main" name="FOUR COLUMN - 1">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2013 - 2022 Theme">
  <a:themeElements>
    <a:clrScheme name="Office 2013 - 2022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2013 - 2022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2013 - 2022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4.xml><?xml version="1.0" encoding="utf-8"?>
<a:theme xmlns:a="http://schemas.openxmlformats.org/drawingml/2006/main" name="2_Office 2013 - 2022 Theme">
  <a:themeElements>
    <a:clrScheme name="Office 2013 - 2022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2013 - 2022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2013 - 2022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5181</TotalTime>
  <Words>1763</Words>
  <Application>Microsoft Office PowerPoint</Application>
  <PresentationFormat>Custom</PresentationFormat>
  <Paragraphs>84</Paragraphs>
  <Slides>6</Slides>
  <Notes>0</Notes>
  <HiddenSlides>0</HiddenSlides>
  <MMClips>0</MMClips>
  <ScaleCrop>false</ScaleCrop>
  <HeadingPairs>
    <vt:vector size="6" baseType="variant">
      <vt:variant>
        <vt:lpstr>Fonts Used</vt:lpstr>
      </vt:variant>
      <vt:variant>
        <vt:i4>3</vt:i4>
      </vt:variant>
      <vt:variant>
        <vt:lpstr>Theme</vt:lpstr>
      </vt:variant>
      <vt:variant>
        <vt:i4>4</vt:i4>
      </vt:variant>
      <vt:variant>
        <vt:lpstr>Slide Titles</vt:lpstr>
      </vt:variant>
      <vt:variant>
        <vt:i4>6</vt:i4>
      </vt:variant>
    </vt:vector>
  </HeadingPairs>
  <TitlesOfParts>
    <vt:vector size="13" baseType="lpstr">
      <vt:lpstr>Arial</vt:lpstr>
      <vt:lpstr>Calibri</vt:lpstr>
      <vt:lpstr>Calibri Light</vt:lpstr>
      <vt:lpstr>FOUR COLUMN - 1</vt:lpstr>
      <vt:lpstr>Custom Design</vt:lpstr>
      <vt:lpstr>Office 2013 - 2022 Theme</vt:lpstr>
      <vt:lpstr>2_Office 2013 - 2022 Theme</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Luecke, Jenna C</dc:creator>
  <cp:lastModifiedBy>Helen Liu</cp:lastModifiedBy>
  <cp:revision>88</cp:revision>
  <cp:lastPrinted>2018-10-04T13:58:04Z</cp:lastPrinted>
  <dcterms:created xsi:type="dcterms:W3CDTF">2018-05-04T16:01:53Z</dcterms:created>
  <dcterms:modified xsi:type="dcterms:W3CDTF">2024-04-16T22:07:56Z</dcterms:modified>
</cp:coreProperties>
</file>